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681038" y="4736883"/>
            <a:ext cx="3447916" cy="27432"/>
          </a:xfrm>
          <a:custGeom>
            <a:avLst/>
            <a:gdLst>
              <a:gd name="connsiteX0" fmla="*/ 0 w 3447916"/>
              <a:gd name="connsiteY0" fmla="*/ 0 h 27432"/>
              <a:gd name="connsiteX1" fmla="*/ 655104 w 3447916"/>
              <a:gd name="connsiteY1" fmla="*/ 0 h 27432"/>
              <a:gd name="connsiteX2" fmla="*/ 1344687 w 3447916"/>
              <a:gd name="connsiteY2" fmla="*/ 0 h 27432"/>
              <a:gd name="connsiteX3" fmla="*/ 2068750 w 3447916"/>
              <a:gd name="connsiteY3" fmla="*/ 0 h 27432"/>
              <a:gd name="connsiteX4" fmla="*/ 2792812 w 3447916"/>
              <a:gd name="connsiteY4" fmla="*/ 0 h 27432"/>
              <a:gd name="connsiteX5" fmla="*/ 3447916 w 3447916"/>
              <a:gd name="connsiteY5" fmla="*/ 0 h 27432"/>
              <a:gd name="connsiteX6" fmla="*/ 3447916 w 3447916"/>
              <a:gd name="connsiteY6" fmla="*/ 27432 h 27432"/>
              <a:gd name="connsiteX7" fmla="*/ 2689374 w 3447916"/>
              <a:gd name="connsiteY7" fmla="*/ 27432 h 27432"/>
              <a:gd name="connsiteX8" fmla="*/ 1930833 w 3447916"/>
              <a:gd name="connsiteY8" fmla="*/ 27432 h 27432"/>
              <a:gd name="connsiteX9" fmla="*/ 1241250 w 3447916"/>
              <a:gd name="connsiteY9" fmla="*/ 27432 h 27432"/>
              <a:gd name="connsiteX10" fmla="*/ 0 w 3447916"/>
              <a:gd name="connsiteY10" fmla="*/ 27432 h 27432"/>
              <a:gd name="connsiteX11" fmla="*/ 0 w 3447916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47916" h="27432" fill="none" extrusionOk="0">
                <a:moveTo>
                  <a:pt x="0" y="0"/>
                </a:moveTo>
                <a:cubicBezTo>
                  <a:pt x="196709" y="-16399"/>
                  <a:pt x="341683" y="-30178"/>
                  <a:pt x="655104" y="0"/>
                </a:cubicBezTo>
                <a:cubicBezTo>
                  <a:pt x="968525" y="30178"/>
                  <a:pt x="1139228" y="-29291"/>
                  <a:pt x="1344687" y="0"/>
                </a:cubicBezTo>
                <a:cubicBezTo>
                  <a:pt x="1550146" y="29291"/>
                  <a:pt x="1791495" y="4206"/>
                  <a:pt x="2068750" y="0"/>
                </a:cubicBezTo>
                <a:cubicBezTo>
                  <a:pt x="2346005" y="-4206"/>
                  <a:pt x="2614052" y="-4956"/>
                  <a:pt x="2792812" y="0"/>
                </a:cubicBezTo>
                <a:cubicBezTo>
                  <a:pt x="2971572" y="4956"/>
                  <a:pt x="3296095" y="2009"/>
                  <a:pt x="3447916" y="0"/>
                </a:cubicBezTo>
                <a:cubicBezTo>
                  <a:pt x="3446750" y="7395"/>
                  <a:pt x="3447961" y="21864"/>
                  <a:pt x="3447916" y="27432"/>
                </a:cubicBezTo>
                <a:cubicBezTo>
                  <a:pt x="3200976" y="45565"/>
                  <a:pt x="3018168" y="13778"/>
                  <a:pt x="2689374" y="27432"/>
                </a:cubicBezTo>
                <a:cubicBezTo>
                  <a:pt x="2360580" y="41086"/>
                  <a:pt x="2213169" y="64397"/>
                  <a:pt x="1930833" y="27432"/>
                </a:cubicBezTo>
                <a:cubicBezTo>
                  <a:pt x="1648497" y="-9533"/>
                  <a:pt x="1487624" y="29982"/>
                  <a:pt x="1241250" y="27432"/>
                </a:cubicBezTo>
                <a:cubicBezTo>
                  <a:pt x="994876" y="24882"/>
                  <a:pt x="332701" y="34298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47916" h="27432" stroke="0" extrusionOk="0">
                <a:moveTo>
                  <a:pt x="0" y="0"/>
                </a:moveTo>
                <a:cubicBezTo>
                  <a:pt x="293260" y="4662"/>
                  <a:pt x="427429" y="-22122"/>
                  <a:pt x="655104" y="0"/>
                </a:cubicBezTo>
                <a:cubicBezTo>
                  <a:pt x="882779" y="22122"/>
                  <a:pt x="1084670" y="-17512"/>
                  <a:pt x="1241250" y="0"/>
                </a:cubicBezTo>
                <a:cubicBezTo>
                  <a:pt x="1397830" y="17512"/>
                  <a:pt x="1745165" y="-3606"/>
                  <a:pt x="1999791" y="0"/>
                </a:cubicBezTo>
                <a:cubicBezTo>
                  <a:pt x="2254417" y="3606"/>
                  <a:pt x="2342623" y="-21137"/>
                  <a:pt x="2654895" y="0"/>
                </a:cubicBezTo>
                <a:cubicBezTo>
                  <a:pt x="2967167" y="21137"/>
                  <a:pt x="3092887" y="-19538"/>
                  <a:pt x="3447916" y="0"/>
                </a:cubicBezTo>
                <a:cubicBezTo>
                  <a:pt x="3448109" y="12649"/>
                  <a:pt x="3446928" y="17989"/>
                  <a:pt x="3447916" y="27432"/>
                </a:cubicBezTo>
                <a:cubicBezTo>
                  <a:pt x="3261421" y="10389"/>
                  <a:pt x="3062555" y="41802"/>
                  <a:pt x="2758333" y="27432"/>
                </a:cubicBezTo>
                <a:cubicBezTo>
                  <a:pt x="2454111" y="13062"/>
                  <a:pt x="2158390" y="28398"/>
                  <a:pt x="1999791" y="27432"/>
                </a:cubicBezTo>
                <a:cubicBezTo>
                  <a:pt x="1841192" y="26466"/>
                  <a:pt x="1626517" y="25293"/>
                  <a:pt x="1413646" y="27432"/>
                </a:cubicBezTo>
                <a:cubicBezTo>
                  <a:pt x="1200775" y="29571"/>
                  <a:pt x="870041" y="17976"/>
                  <a:pt x="724062" y="27432"/>
                </a:cubicBezTo>
                <a:cubicBezTo>
                  <a:pt x="578083" y="36888"/>
                  <a:pt x="148719" y="46103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14" y="448056"/>
            <a:ext cx="8543925" cy="4069080"/>
          </a:xfrm>
        </p:spPr>
        <p:txBody>
          <a:bodyPr anchor="b">
            <a:noAutofit/>
          </a:bodyPr>
          <a:lstStyle>
            <a:lvl1pPr algn="l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14" y="4983480"/>
            <a:ext cx="8543925" cy="1124712"/>
          </a:xfrm>
        </p:spPr>
        <p:txBody>
          <a:bodyPr>
            <a:normAutofit/>
          </a:bodyPr>
          <a:lstStyle>
            <a:lvl1pPr marL="0" indent="0" algn="l">
              <a:buNone/>
              <a:defRPr sz="2275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0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9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1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929384"/>
            <a:ext cx="8543925" cy="4251960"/>
          </a:xfrm>
        </p:spPr>
        <p:txBody>
          <a:bodyPr>
            <a:normAutofit/>
          </a:bodyPr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681037" y="1709928"/>
            <a:ext cx="8543925" cy="27432"/>
          </a:xfrm>
          <a:custGeom>
            <a:avLst/>
            <a:gdLst>
              <a:gd name="connsiteX0" fmla="*/ 0 w 8543925"/>
              <a:gd name="connsiteY0" fmla="*/ 0 h 27432"/>
              <a:gd name="connsiteX1" fmla="*/ 571786 w 8543925"/>
              <a:gd name="connsiteY1" fmla="*/ 0 h 27432"/>
              <a:gd name="connsiteX2" fmla="*/ 1229011 w 8543925"/>
              <a:gd name="connsiteY2" fmla="*/ 0 h 27432"/>
              <a:gd name="connsiteX3" fmla="*/ 1971675 w 8543925"/>
              <a:gd name="connsiteY3" fmla="*/ 0 h 27432"/>
              <a:gd name="connsiteX4" fmla="*/ 2543461 w 8543925"/>
              <a:gd name="connsiteY4" fmla="*/ 0 h 27432"/>
              <a:gd name="connsiteX5" fmla="*/ 3200686 w 8543925"/>
              <a:gd name="connsiteY5" fmla="*/ 0 h 27432"/>
              <a:gd name="connsiteX6" fmla="*/ 4028789 w 8543925"/>
              <a:gd name="connsiteY6" fmla="*/ 0 h 27432"/>
              <a:gd name="connsiteX7" fmla="*/ 4515136 w 8543925"/>
              <a:gd name="connsiteY7" fmla="*/ 0 h 27432"/>
              <a:gd name="connsiteX8" fmla="*/ 5257800 w 8543925"/>
              <a:gd name="connsiteY8" fmla="*/ 0 h 27432"/>
              <a:gd name="connsiteX9" fmla="*/ 5744147 w 8543925"/>
              <a:gd name="connsiteY9" fmla="*/ 0 h 27432"/>
              <a:gd name="connsiteX10" fmla="*/ 6401372 w 8543925"/>
              <a:gd name="connsiteY10" fmla="*/ 0 h 27432"/>
              <a:gd name="connsiteX11" fmla="*/ 7144036 w 8543925"/>
              <a:gd name="connsiteY11" fmla="*/ 0 h 27432"/>
              <a:gd name="connsiteX12" fmla="*/ 7544943 w 8543925"/>
              <a:gd name="connsiteY12" fmla="*/ 0 h 27432"/>
              <a:gd name="connsiteX13" fmla="*/ 7945850 w 8543925"/>
              <a:gd name="connsiteY13" fmla="*/ 0 h 27432"/>
              <a:gd name="connsiteX14" fmla="*/ 8543925 w 8543925"/>
              <a:gd name="connsiteY14" fmla="*/ 0 h 27432"/>
              <a:gd name="connsiteX15" fmla="*/ 8543925 w 8543925"/>
              <a:gd name="connsiteY15" fmla="*/ 27432 h 27432"/>
              <a:gd name="connsiteX16" fmla="*/ 7801261 w 8543925"/>
              <a:gd name="connsiteY16" fmla="*/ 27432 h 27432"/>
              <a:gd name="connsiteX17" fmla="*/ 7144036 w 8543925"/>
              <a:gd name="connsiteY17" fmla="*/ 27432 h 27432"/>
              <a:gd name="connsiteX18" fmla="*/ 6572250 w 8543925"/>
              <a:gd name="connsiteY18" fmla="*/ 27432 h 27432"/>
              <a:gd name="connsiteX19" fmla="*/ 5829586 w 8543925"/>
              <a:gd name="connsiteY19" fmla="*/ 27432 h 27432"/>
              <a:gd name="connsiteX20" fmla="*/ 5172361 w 8543925"/>
              <a:gd name="connsiteY20" fmla="*/ 27432 h 27432"/>
              <a:gd name="connsiteX21" fmla="*/ 4344257 w 8543925"/>
              <a:gd name="connsiteY21" fmla="*/ 27432 h 27432"/>
              <a:gd name="connsiteX22" fmla="*/ 3516154 w 8543925"/>
              <a:gd name="connsiteY22" fmla="*/ 27432 h 27432"/>
              <a:gd name="connsiteX23" fmla="*/ 2773490 w 8543925"/>
              <a:gd name="connsiteY23" fmla="*/ 27432 h 27432"/>
              <a:gd name="connsiteX24" fmla="*/ 2030825 w 8543925"/>
              <a:gd name="connsiteY24" fmla="*/ 27432 h 27432"/>
              <a:gd name="connsiteX25" fmla="*/ 1288161 w 8543925"/>
              <a:gd name="connsiteY25" fmla="*/ 27432 h 27432"/>
              <a:gd name="connsiteX26" fmla="*/ 801815 w 8543925"/>
              <a:gd name="connsiteY26" fmla="*/ 27432 h 27432"/>
              <a:gd name="connsiteX27" fmla="*/ 0 w 8543925"/>
              <a:gd name="connsiteY27" fmla="*/ 27432 h 27432"/>
              <a:gd name="connsiteX28" fmla="*/ 0 w 8543925"/>
              <a:gd name="connsiteY2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43925" h="27432" fill="none" extrusionOk="0">
                <a:moveTo>
                  <a:pt x="0" y="0"/>
                </a:moveTo>
                <a:cubicBezTo>
                  <a:pt x="191324" y="-23452"/>
                  <a:pt x="423596" y="-16687"/>
                  <a:pt x="571786" y="0"/>
                </a:cubicBezTo>
                <a:cubicBezTo>
                  <a:pt x="719976" y="16687"/>
                  <a:pt x="1058062" y="2822"/>
                  <a:pt x="1229011" y="0"/>
                </a:cubicBezTo>
                <a:cubicBezTo>
                  <a:pt x="1399960" y="-2822"/>
                  <a:pt x="1712322" y="-29745"/>
                  <a:pt x="1971675" y="0"/>
                </a:cubicBezTo>
                <a:cubicBezTo>
                  <a:pt x="2231028" y="29745"/>
                  <a:pt x="2304068" y="9159"/>
                  <a:pt x="2543461" y="0"/>
                </a:cubicBezTo>
                <a:cubicBezTo>
                  <a:pt x="2782854" y="-9159"/>
                  <a:pt x="2899641" y="10710"/>
                  <a:pt x="3200686" y="0"/>
                </a:cubicBezTo>
                <a:cubicBezTo>
                  <a:pt x="3501732" y="-10710"/>
                  <a:pt x="3787504" y="9983"/>
                  <a:pt x="4028789" y="0"/>
                </a:cubicBezTo>
                <a:cubicBezTo>
                  <a:pt x="4270074" y="-9983"/>
                  <a:pt x="4369380" y="4481"/>
                  <a:pt x="4515136" y="0"/>
                </a:cubicBezTo>
                <a:cubicBezTo>
                  <a:pt x="4660892" y="-4481"/>
                  <a:pt x="5075735" y="-16870"/>
                  <a:pt x="5257800" y="0"/>
                </a:cubicBezTo>
                <a:cubicBezTo>
                  <a:pt x="5439865" y="16870"/>
                  <a:pt x="5588997" y="21802"/>
                  <a:pt x="5744147" y="0"/>
                </a:cubicBezTo>
                <a:cubicBezTo>
                  <a:pt x="5899297" y="-21802"/>
                  <a:pt x="6138653" y="-7067"/>
                  <a:pt x="6401372" y="0"/>
                </a:cubicBezTo>
                <a:cubicBezTo>
                  <a:pt x="6664092" y="7067"/>
                  <a:pt x="6884124" y="-1949"/>
                  <a:pt x="7144036" y="0"/>
                </a:cubicBezTo>
                <a:cubicBezTo>
                  <a:pt x="7403948" y="1949"/>
                  <a:pt x="7448017" y="7165"/>
                  <a:pt x="7544943" y="0"/>
                </a:cubicBezTo>
                <a:cubicBezTo>
                  <a:pt x="7641869" y="-7165"/>
                  <a:pt x="7815780" y="-10762"/>
                  <a:pt x="7945850" y="0"/>
                </a:cubicBezTo>
                <a:cubicBezTo>
                  <a:pt x="8075920" y="10762"/>
                  <a:pt x="8400160" y="-27992"/>
                  <a:pt x="8543925" y="0"/>
                </a:cubicBezTo>
                <a:cubicBezTo>
                  <a:pt x="8543014" y="8356"/>
                  <a:pt x="8544914" y="21408"/>
                  <a:pt x="8543925" y="27432"/>
                </a:cubicBezTo>
                <a:cubicBezTo>
                  <a:pt x="8254126" y="38066"/>
                  <a:pt x="8077586" y="7981"/>
                  <a:pt x="7801261" y="27432"/>
                </a:cubicBezTo>
                <a:cubicBezTo>
                  <a:pt x="7524936" y="46883"/>
                  <a:pt x="7417348" y="21218"/>
                  <a:pt x="7144036" y="27432"/>
                </a:cubicBezTo>
                <a:cubicBezTo>
                  <a:pt x="6870725" y="33646"/>
                  <a:pt x="6792874" y="25321"/>
                  <a:pt x="6572250" y="27432"/>
                </a:cubicBezTo>
                <a:cubicBezTo>
                  <a:pt x="6351626" y="29543"/>
                  <a:pt x="6127305" y="27237"/>
                  <a:pt x="5829586" y="27432"/>
                </a:cubicBezTo>
                <a:cubicBezTo>
                  <a:pt x="5531867" y="27627"/>
                  <a:pt x="5455269" y="29665"/>
                  <a:pt x="5172361" y="27432"/>
                </a:cubicBezTo>
                <a:cubicBezTo>
                  <a:pt x="4889454" y="25199"/>
                  <a:pt x="4580576" y="3202"/>
                  <a:pt x="4344257" y="27432"/>
                </a:cubicBezTo>
                <a:cubicBezTo>
                  <a:pt x="4107938" y="51662"/>
                  <a:pt x="3781045" y="43346"/>
                  <a:pt x="3516154" y="27432"/>
                </a:cubicBezTo>
                <a:cubicBezTo>
                  <a:pt x="3251263" y="11518"/>
                  <a:pt x="3002620" y="11488"/>
                  <a:pt x="2773490" y="27432"/>
                </a:cubicBezTo>
                <a:cubicBezTo>
                  <a:pt x="2544360" y="43376"/>
                  <a:pt x="2300318" y="13891"/>
                  <a:pt x="2030825" y="27432"/>
                </a:cubicBezTo>
                <a:cubicBezTo>
                  <a:pt x="1761332" y="40973"/>
                  <a:pt x="1440685" y="24356"/>
                  <a:pt x="1288161" y="27432"/>
                </a:cubicBezTo>
                <a:cubicBezTo>
                  <a:pt x="1135637" y="30508"/>
                  <a:pt x="999005" y="44808"/>
                  <a:pt x="801815" y="27432"/>
                </a:cubicBezTo>
                <a:cubicBezTo>
                  <a:pt x="604625" y="10056"/>
                  <a:pt x="213562" y="28209"/>
                  <a:pt x="0" y="27432"/>
                </a:cubicBezTo>
                <a:cubicBezTo>
                  <a:pt x="-929" y="17375"/>
                  <a:pt x="-78" y="12228"/>
                  <a:pt x="0" y="0"/>
                </a:cubicBezTo>
                <a:close/>
              </a:path>
              <a:path w="8543925" h="27432" stroke="0" extrusionOk="0">
                <a:moveTo>
                  <a:pt x="0" y="0"/>
                </a:moveTo>
                <a:cubicBezTo>
                  <a:pt x="275856" y="-26713"/>
                  <a:pt x="353734" y="-22165"/>
                  <a:pt x="571786" y="0"/>
                </a:cubicBezTo>
                <a:cubicBezTo>
                  <a:pt x="789838" y="22165"/>
                  <a:pt x="807772" y="-9567"/>
                  <a:pt x="972693" y="0"/>
                </a:cubicBezTo>
                <a:cubicBezTo>
                  <a:pt x="1137614" y="9567"/>
                  <a:pt x="1511361" y="23857"/>
                  <a:pt x="1800797" y="0"/>
                </a:cubicBezTo>
                <a:cubicBezTo>
                  <a:pt x="2090233" y="-23857"/>
                  <a:pt x="2180722" y="26023"/>
                  <a:pt x="2372582" y="0"/>
                </a:cubicBezTo>
                <a:cubicBezTo>
                  <a:pt x="2564442" y="-26023"/>
                  <a:pt x="2705888" y="17472"/>
                  <a:pt x="2944368" y="0"/>
                </a:cubicBezTo>
                <a:cubicBezTo>
                  <a:pt x="3182848" y="-17472"/>
                  <a:pt x="3591011" y="525"/>
                  <a:pt x="3772472" y="0"/>
                </a:cubicBezTo>
                <a:cubicBezTo>
                  <a:pt x="3953933" y="-525"/>
                  <a:pt x="4062924" y="-6537"/>
                  <a:pt x="4258818" y="0"/>
                </a:cubicBezTo>
                <a:cubicBezTo>
                  <a:pt x="4454712" y="6537"/>
                  <a:pt x="4685469" y="-27854"/>
                  <a:pt x="5086922" y="0"/>
                </a:cubicBezTo>
                <a:cubicBezTo>
                  <a:pt x="5488375" y="27854"/>
                  <a:pt x="5599608" y="-23195"/>
                  <a:pt x="5915025" y="0"/>
                </a:cubicBezTo>
                <a:cubicBezTo>
                  <a:pt x="6230442" y="23195"/>
                  <a:pt x="6308797" y="30350"/>
                  <a:pt x="6572250" y="0"/>
                </a:cubicBezTo>
                <a:cubicBezTo>
                  <a:pt x="6835703" y="-30350"/>
                  <a:pt x="7065122" y="20477"/>
                  <a:pt x="7400353" y="0"/>
                </a:cubicBezTo>
                <a:cubicBezTo>
                  <a:pt x="7735584" y="-20477"/>
                  <a:pt x="7820075" y="-14274"/>
                  <a:pt x="7972139" y="0"/>
                </a:cubicBezTo>
                <a:cubicBezTo>
                  <a:pt x="8124203" y="14274"/>
                  <a:pt x="8403511" y="15507"/>
                  <a:pt x="8543925" y="0"/>
                </a:cubicBezTo>
                <a:cubicBezTo>
                  <a:pt x="8544011" y="7159"/>
                  <a:pt x="8543951" y="19917"/>
                  <a:pt x="8543925" y="27432"/>
                </a:cubicBezTo>
                <a:cubicBezTo>
                  <a:pt x="8303749" y="-2991"/>
                  <a:pt x="8064452" y="26690"/>
                  <a:pt x="7886700" y="27432"/>
                </a:cubicBezTo>
                <a:cubicBezTo>
                  <a:pt x="7708948" y="28174"/>
                  <a:pt x="7551211" y="49453"/>
                  <a:pt x="7229475" y="27432"/>
                </a:cubicBezTo>
                <a:cubicBezTo>
                  <a:pt x="6907739" y="5411"/>
                  <a:pt x="6617071" y="68205"/>
                  <a:pt x="6401371" y="27432"/>
                </a:cubicBezTo>
                <a:cubicBezTo>
                  <a:pt x="6185671" y="-13341"/>
                  <a:pt x="5887165" y="59510"/>
                  <a:pt x="5744147" y="27432"/>
                </a:cubicBezTo>
                <a:cubicBezTo>
                  <a:pt x="5601129" y="-4646"/>
                  <a:pt x="5527157" y="28326"/>
                  <a:pt x="5343239" y="27432"/>
                </a:cubicBezTo>
                <a:cubicBezTo>
                  <a:pt x="5159321" y="26538"/>
                  <a:pt x="5058933" y="36498"/>
                  <a:pt x="4856893" y="27432"/>
                </a:cubicBezTo>
                <a:cubicBezTo>
                  <a:pt x="4654853" y="18366"/>
                  <a:pt x="4205367" y="55841"/>
                  <a:pt x="4028789" y="27432"/>
                </a:cubicBezTo>
                <a:cubicBezTo>
                  <a:pt x="3852211" y="-977"/>
                  <a:pt x="3540494" y="59556"/>
                  <a:pt x="3371564" y="27432"/>
                </a:cubicBezTo>
                <a:cubicBezTo>
                  <a:pt x="3202635" y="-4692"/>
                  <a:pt x="2983307" y="25027"/>
                  <a:pt x="2885218" y="27432"/>
                </a:cubicBezTo>
                <a:cubicBezTo>
                  <a:pt x="2787129" y="29837"/>
                  <a:pt x="2429161" y="51174"/>
                  <a:pt x="2227993" y="27432"/>
                </a:cubicBezTo>
                <a:cubicBezTo>
                  <a:pt x="2026825" y="3690"/>
                  <a:pt x="1936094" y="46877"/>
                  <a:pt x="1827085" y="27432"/>
                </a:cubicBezTo>
                <a:cubicBezTo>
                  <a:pt x="1718076" y="7987"/>
                  <a:pt x="1552379" y="13727"/>
                  <a:pt x="1426178" y="27432"/>
                </a:cubicBezTo>
                <a:cubicBezTo>
                  <a:pt x="1299977" y="41137"/>
                  <a:pt x="942425" y="-3650"/>
                  <a:pt x="768953" y="27432"/>
                </a:cubicBezTo>
                <a:cubicBezTo>
                  <a:pt x="595482" y="58514"/>
                  <a:pt x="302813" y="52438"/>
                  <a:pt x="0" y="27432"/>
                </a:cubicBezTo>
                <a:cubicBezTo>
                  <a:pt x="-277" y="21260"/>
                  <a:pt x="195" y="10117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7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14" y="448056"/>
            <a:ext cx="8543925" cy="4069080"/>
          </a:xfrm>
        </p:spPr>
        <p:txBody>
          <a:bodyPr anchor="b">
            <a:normAutofit/>
          </a:bodyPr>
          <a:lstStyle>
            <a:lvl1pPr>
              <a:defRPr sz="6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14" y="4983480"/>
            <a:ext cx="8543925" cy="1124712"/>
          </a:xfrm>
        </p:spPr>
        <p:txBody>
          <a:bodyPr>
            <a:normAutofit/>
          </a:bodyPr>
          <a:lstStyle>
            <a:lvl1pPr marL="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681038" y="4736883"/>
            <a:ext cx="3447916" cy="27432"/>
          </a:xfrm>
          <a:custGeom>
            <a:avLst/>
            <a:gdLst>
              <a:gd name="connsiteX0" fmla="*/ 0 w 3447916"/>
              <a:gd name="connsiteY0" fmla="*/ 0 h 27432"/>
              <a:gd name="connsiteX1" fmla="*/ 655104 w 3447916"/>
              <a:gd name="connsiteY1" fmla="*/ 0 h 27432"/>
              <a:gd name="connsiteX2" fmla="*/ 1344687 w 3447916"/>
              <a:gd name="connsiteY2" fmla="*/ 0 h 27432"/>
              <a:gd name="connsiteX3" fmla="*/ 2068750 w 3447916"/>
              <a:gd name="connsiteY3" fmla="*/ 0 h 27432"/>
              <a:gd name="connsiteX4" fmla="*/ 2792812 w 3447916"/>
              <a:gd name="connsiteY4" fmla="*/ 0 h 27432"/>
              <a:gd name="connsiteX5" fmla="*/ 3447916 w 3447916"/>
              <a:gd name="connsiteY5" fmla="*/ 0 h 27432"/>
              <a:gd name="connsiteX6" fmla="*/ 3447916 w 3447916"/>
              <a:gd name="connsiteY6" fmla="*/ 27432 h 27432"/>
              <a:gd name="connsiteX7" fmla="*/ 2689374 w 3447916"/>
              <a:gd name="connsiteY7" fmla="*/ 27432 h 27432"/>
              <a:gd name="connsiteX8" fmla="*/ 1930833 w 3447916"/>
              <a:gd name="connsiteY8" fmla="*/ 27432 h 27432"/>
              <a:gd name="connsiteX9" fmla="*/ 1241250 w 3447916"/>
              <a:gd name="connsiteY9" fmla="*/ 27432 h 27432"/>
              <a:gd name="connsiteX10" fmla="*/ 0 w 3447916"/>
              <a:gd name="connsiteY10" fmla="*/ 27432 h 27432"/>
              <a:gd name="connsiteX11" fmla="*/ 0 w 3447916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47916" h="27432" fill="none" extrusionOk="0">
                <a:moveTo>
                  <a:pt x="0" y="0"/>
                </a:moveTo>
                <a:cubicBezTo>
                  <a:pt x="196709" y="-16399"/>
                  <a:pt x="341683" y="-30178"/>
                  <a:pt x="655104" y="0"/>
                </a:cubicBezTo>
                <a:cubicBezTo>
                  <a:pt x="968525" y="30178"/>
                  <a:pt x="1139228" y="-29291"/>
                  <a:pt x="1344687" y="0"/>
                </a:cubicBezTo>
                <a:cubicBezTo>
                  <a:pt x="1550146" y="29291"/>
                  <a:pt x="1791495" y="4206"/>
                  <a:pt x="2068750" y="0"/>
                </a:cubicBezTo>
                <a:cubicBezTo>
                  <a:pt x="2346005" y="-4206"/>
                  <a:pt x="2614052" y="-4956"/>
                  <a:pt x="2792812" y="0"/>
                </a:cubicBezTo>
                <a:cubicBezTo>
                  <a:pt x="2971572" y="4956"/>
                  <a:pt x="3296095" y="2009"/>
                  <a:pt x="3447916" y="0"/>
                </a:cubicBezTo>
                <a:cubicBezTo>
                  <a:pt x="3446750" y="7395"/>
                  <a:pt x="3447961" y="21864"/>
                  <a:pt x="3447916" y="27432"/>
                </a:cubicBezTo>
                <a:cubicBezTo>
                  <a:pt x="3200976" y="45565"/>
                  <a:pt x="3018168" y="13778"/>
                  <a:pt x="2689374" y="27432"/>
                </a:cubicBezTo>
                <a:cubicBezTo>
                  <a:pt x="2360580" y="41086"/>
                  <a:pt x="2213169" y="64397"/>
                  <a:pt x="1930833" y="27432"/>
                </a:cubicBezTo>
                <a:cubicBezTo>
                  <a:pt x="1648497" y="-9533"/>
                  <a:pt x="1487624" y="29982"/>
                  <a:pt x="1241250" y="27432"/>
                </a:cubicBezTo>
                <a:cubicBezTo>
                  <a:pt x="994876" y="24882"/>
                  <a:pt x="332701" y="34298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47916" h="27432" stroke="0" extrusionOk="0">
                <a:moveTo>
                  <a:pt x="0" y="0"/>
                </a:moveTo>
                <a:cubicBezTo>
                  <a:pt x="293260" y="4662"/>
                  <a:pt x="427429" y="-22122"/>
                  <a:pt x="655104" y="0"/>
                </a:cubicBezTo>
                <a:cubicBezTo>
                  <a:pt x="882779" y="22122"/>
                  <a:pt x="1084670" y="-17512"/>
                  <a:pt x="1241250" y="0"/>
                </a:cubicBezTo>
                <a:cubicBezTo>
                  <a:pt x="1397830" y="17512"/>
                  <a:pt x="1745165" y="-3606"/>
                  <a:pt x="1999791" y="0"/>
                </a:cubicBezTo>
                <a:cubicBezTo>
                  <a:pt x="2254417" y="3606"/>
                  <a:pt x="2342623" y="-21137"/>
                  <a:pt x="2654895" y="0"/>
                </a:cubicBezTo>
                <a:cubicBezTo>
                  <a:pt x="2967167" y="21137"/>
                  <a:pt x="3092887" y="-19538"/>
                  <a:pt x="3447916" y="0"/>
                </a:cubicBezTo>
                <a:cubicBezTo>
                  <a:pt x="3448109" y="12649"/>
                  <a:pt x="3446928" y="17989"/>
                  <a:pt x="3447916" y="27432"/>
                </a:cubicBezTo>
                <a:cubicBezTo>
                  <a:pt x="3261421" y="10389"/>
                  <a:pt x="3062555" y="41802"/>
                  <a:pt x="2758333" y="27432"/>
                </a:cubicBezTo>
                <a:cubicBezTo>
                  <a:pt x="2454111" y="13062"/>
                  <a:pt x="2158390" y="28398"/>
                  <a:pt x="1999791" y="27432"/>
                </a:cubicBezTo>
                <a:cubicBezTo>
                  <a:pt x="1841192" y="26466"/>
                  <a:pt x="1626517" y="25293"/>
                  <a:pt x="1413646" y="27432"/>
                </a:cubicBezTo>
                <a:cubicBezTo>
                  <a:pt x="1200775" y="29571"/>
                  <a:pt x="870041" y="17976"/>
                  <a:pt x="724062" y="27432"/>
                </a:cubicBezTo>
                <a:cubicBezTo>
                  <a:pt x="578083" y="36888"/>
                  <a:pt x="148719" y="46103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6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929384"/>
            <a:ext cx="421005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929384"/>
            <a:ext cx="421005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681037" y="1709928"/>
            <a:ext cx="8543925" cy="27432"/>
          </a:xfrm>
          <a:custGeom>
            <a:avLst/>
            <a:gdLst>
              <a:gd name="connsiteX0" fmla="*/ 0 w 8543925"/>
              <a:gd name="connsiteY0" fmla="*/ 0 h 27432"/>
              <a:gd name="connsiteX1" fmla="*/ 571786 w 8543925"/>
              <a:gd name="connsiteY1" fmla="*/ 0 h 27432"/>
              <a:gd name="connsiteX2" fmla="*/ 1229011 w 8543925"/>
              <a:gd name="connsiteY2" fmla="*/ 0 h 27432"/>
              <a:gd name="connsiteX3" fmla="*/ 1971675 w 8543925"/>
              <a:gd name="connsiteY3" fmla="*/ 0 h 27432"/>
              <a:gd name="connsiteX4" fmla="*/ 2543461 w 8543925"/>
              <a:gd name="connsiteY4" fmla="*/ 0 h 27432"/>
              <a:gd name="connsiteX5" fmla="*/ 3200686 w 8543925"/>
              <a:gd name="connsiteY5" fmla="*/ 0 h 27432"/>
              <a:gd name="connsiteX6" fmla="*/ 4028789 w 8543925"/>
              <a:gd name="connsiteY6" fmla="*/ 0 h 27432"/>
              <a:gd name="connsiteX7" fmla="*/ 4515136 w 8543925"/>
              <a:gd name="connsiteY7" fmla="*/ 0 h 27432"/>
              <a:gd name="connsiteX8" fmla="*/ 5257800 w 8543925"/>
              <a:gd name="connsiteY8" fmla="*/ 0 h 27432"/>
              <a:gd name="connsiteX9" fmla="*/ 5744147 w 8543925"/>
              <a:gd name="connsiteY9" fmla="*/ 0 h 27432"/>
              <a:gd name="connsiteX10" fmla="*/ 6401372 w 8543925"/>
              <a:gd name="connsiteY10" fmla="*/ 0 h 27432"/>
              <a:gd name="connsiteX11" fmla="*/ 7144036 w 8543925"/>
              <a:gd name="connsiteY11" fmla="*/ 0 h 27432"/>
              <a:gd name="connsiteX12" fmla="*/ 7544943 w 8543925"/>
              <a:gd name="connsiteY12" fmla="*/ 0 h 27432"/>
              <a:gd name="connsiteX13" fmla="*/ 7945850 w 8543925"/>
              <a:gd name="connsiteY13" fmla="*/ 0 h 27432"/>
              <a:gd name="connsiteX14" fmla="*/ 8543925 w 8543925"/>
              <a:gd name="connsiteY14" fmla="*/ 0 h 27432"/>
              <a:gd name="connsiteX15" fmla="*/ 8543925 w 8543925"/>
              <a:gd name="connsiteY15" fmla="*/ 27432 h 27432"/>
              <a:gd name="connsiteX16" fmla="*/ 7801261 w 8543925"/>
              <a:gd name="connsiteY16" fmla="*/ 27432 h 27432"/>
              <a:gd name="connsiteX17" fmla="*/ 7144036 w 8543925"/>
              <a:gd name="connsiteY17" fmla="*/ 27432 h 27432"/>
              <a:gd name="connsiteX18" fmla="*/ 6572250 w 8543925"/>
              <a:gd name="connsiteY18" fmla="*/ 27432 h 27432"/>
              <a:gd name="connsiteX19" fmla="*/ 5829586 w 8543925"/>
              <a:gd name="connsiteY19" fmla="*/ 27432 h 27432"/>
              <a:gd name="connsiteX20" fmla="*/ 5172361 w 8543925"/>
              <a:gd name="connsiteY20" fmla="*/ 27432 h 27432"/>
              <a:gd name="connsiteX21" fmla="*/ 4344257 w 8543925"/>
              <a:gd name="connsiteY21" fmla="*/ 27432 h 27432"/>
              <a:gd name="connsiteX22" fmla="*/ 3516154 w 8543925"/>
              <a:gd name="connsiteY22" fmla="*/ 27432 h 27432"/>
              <a:gd name="connsiteX23" fmla="*/ 2773490 w 8543925"/>
              <a:gd name="connsiteY23" fmla="*/ 27432 h 27432"/>
              <a:gd name="connsiteX24" fmla="*/ 2030825 w 8543925"/>
              <a:gd name="connsiteY24" fmla="*/ 27432 h 27432"/>
              <a:gd name="connsiteX25" fmla="*/ 1288161 w 8543925"/>
              <a:gd name="connsiteY25" fmla="*/ 27432 h 27432"/>
              <a:gd name="connsiteX26" fmla="*/ 801815 w 8543925"/>
              <a:gd name="connsiteY26" fmla="*/ 27432 h 27432"/>
              <a:gd name="connsiteX27" fmla="*/ 0 w 8543925"/>
              <a:gd name="connsiteY27" fmla="*/ 27432 h 27432"/>
              <a:gd name="connsiteX28" fmla="*/ 0 w 8543925"/>
              <a:gd name="connsiteY2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43925" h="27432" fill="none" extrusionOk="0">
                <a:moveTo>
                  <a:pt x="0" y="0"/>
                </a:moveTo>
                <a:cubicBezTo>
                  <a:pt x="191324" y="-23452"/>
                  <a:pt x="423596" y="-16687"/>
                  <a:pt x="571786" y="0"/>
                </a:cubicBezTo>
                <a:cubicBezTo>
                  <a:pt x="719976" y="16687"/>
                  <a:pt x="1058062" y="2822"/>
                  <a:pt x="1229011" y="0"/>
                </a:cubicBezTo>
                <a:cubicBezTo>
                  <a:pt x="1399960" y="-2822"/>
                  <a:pt x="1712322" y="-29745"/>
                  <a:pt x="1971675" y="0"/>
                </a:cubicBezTo>
                <a:cubicBezTo>
                  <a:pt x="2231028" y="29745"/>
                  <a:pt x="2304068" y="9159"/>
                  <a:pt x="2543461" y="0"/>
                </a:cubicBezTo>
                <a:cubicBezTo>
                  <a:pt x="2782854" y="-9159"/>
                  <a:pt x="2899641" y="10710"/>
                  <a:pt x="3200686" y="0"/>
                </a:cubicBezTo>
                <a:cubicBezTo>
                  <a:pt x="3501732" y="-10710"/>
                  <a:pt x="3787504" y="9983"/>
                  <a:pt x="4028789" y="0"/>
                </a:cubicBezTo>
                <a:cubicBezTo>
                  <a:pt x="4270074" y="-9983"/>
                  <a:pt x="4369380" y="4481"/>
                  <a:pt x="4515136" y="0"/>
                </a:cubicBezTo>
                <a:cubicBezTo>
                  <a:pt x="4660892" y="-4481"/>
                  <a:pt x="5075735" y="-16870"/>
                  <a:pt x="5257800" y="0"/>
                </a:cubicBezTo>
                <a:cubicBezTo>
                  <a:pt x="5439865" y="16870"/>
                  <a:pt x="5588997" y="21802"/>
                  <a:pt x="5744147" y="0"/>
                </a:cubicBezTo>
                <a:cubicBezTo>
                  <a:pt x="5899297" y="-21802"/>
                  <a:pt x="6138653" y="-7067"/>
                  <a:pt x="6401372" y="0"/>
                </a:cubicBezTo>
                <a:cubicBezTo>
                  <a:pt x="6664092" y="7067"/>
                  <a:pt x="6884124" y="-1949"/>
                  <a:pt x="7144036" y="0"/>
                </a:cubicBezTo>
                <a:cubicBezTo>
                  <a:pt x="7403948" y="1949"/>
                  <a:pt x="7448017" y="7165"/>
                  <a:pt x="7544943" y="0"/>
                </a:cubicBezTo>
                <a:cubicBezTo>
                  <a:pt x="7641869" y="-7165"/>
                  <a:pt x="7815780" y="-10762"/>
                  <a:pt x="7945850" y="0"/>
                </a:cubicBezTo>
                <a:cubicBezTo>
                  <a:pt x="8075920" y="10762"/>
                  <a:pt x="8400160" y="-27992"/>
                  <a:pt x="8543925" y="0"/>
                </a:cubicBezTo>
                <a:cubicBezTo>
                  <a:pt x="8543014" y="8356"/>
                  <a:pt x="8544914" y="21408"/>
                  <a:pt x="8543925" y="27432"/>
                </a:cubicBezTo>
                <a:cubicBezTo>
                  <a:pt x="8254126" y="38066"/>
                  <a:pt x="8077586" y="7981"/>
                  <a:pt x="7801261" y="27432"/>
                </a:cubicBezTo>
                <a:cubicBezTo>
                  <a:pt x="7524936" y="46883"/>
                  <a:pt x="7417348" y="21218"/>
                  <a:pt x="7144036" y="27432"/>
                </a:cubicBezTo>
                <a:cubicBezTo>
                  <a:pt x="6870725" y="33646"/>
                  <a:pt x="6792874" y="25321"/>
                  <a:pt x="6572250" y="27432"/>
                </a:cubicBezTo>
                <a:cubicBezTo>
                  <a:pt x="6351626" y="29543"/>
                  <a:pt x="6127305" y="27237"/>
                  <a:pt x="5829586" y="27432"/>
                </a:cubicBezTo>
                <a:cubicBezTo>
                  <a:pt x="5531867" y="27627"/>
                  <a:pt x="5455269" y="29665"/>
                  <a:pt x="5172361" y="27432"/>
                </a:cubicBezTo>
                <a:cubicBezTo>
                  <a:pt x="4889454" y="25199"/>
                  <a:pt x="4580576" y="3202"/>
                  <a:pt x="4344257" y="27432"/>
                </a:cubicBezTo>
                <a:cubicBezTo>
                  <a:pt x="4107938" y="51662"/>
                  <a:pt x="3781045" y="43346"/>
                  <a:pt x="3516154" y="27432"/>
                </a:cubicBezTo>
                <a:cubicBezTo>
                  <a:pt x="3251263" y="11518"/>
                  <a:pt x="3002620" y="11488"/>
                  <a:pt x="2773490" y="27432"/>
                </a:cubicBezTo>
                <a:cubicBezTo>
                  <a:pt x="2544360" y="43376"/>
                  <a:pt x="2300318" y="13891"/>
                  <a:pt x="2030825" y="27432"/>
                </a:cubicBezTo>
                <a:cubicBezTo>
                  <a:pt x="1761332" y="40973"/>
                  <a:pt x="1440685" y="24356"/>
                  <a:pt x="1288161" y="27432"/>
                </a:cubicBezTo>
                <a:cubicBezTo>
                  <a:pt x="1135637" y="30508"/>
                  <a:pt x="999005" y="44808"/>
                  <a:pt x="801815" y="27432"/>
                </a:cubicBezTo>
                <a:cubicBezTo>
                  <a:pt x="604625" y="10056"/>
                  <a:pt x="213562" y="28209"/>
                  <a:pt x="0" y="27432"/>
                </a:cubicBezTo>
                <a:cubicBezTo>
                  <a:pt x="-929" y="17375"/>
                  <a:pt x="-78" y="12228"/>
                  <a:pt x="0" y="0"/>
                </a:cubicBezTo>
                <a:close/>
              </a:path>
              <a:path w="8543925" h="27432" stroke="0" extrusionOk="0">
                <a:moveTo>
                  <a:pt x="0" y="0"/>
                </a:moveTo>
                <a:cubicBezTo>
                  <a:pt x="275856" y="-26713"/>
                  <a:pt x="353734" y="-22165"/>
                  <a:pt x="571786" y="0"/>
                </a:cubicBezTo>
                <a:cubicBezTo>
                  <a:pt x="789838" y="22165"/>
                  <a:pt x="807772" y="-9567"/>
                  <a:pt x="972693" y="0"/>
                </a:cubicBezTo>
                <a:cubicBezTo>
                  <a:pt x="1137614" y="9567"/>
                  <a:pt x="1511361" y="23857"/>
                  <a:pt x="1800797" y="0"/>
                </a:cubicBezTo>
                <a:cubicBezTo>
                  <a:pt x="2090233" y="-23857"/>
                  <a:pt x="2180722" y="26023"/>
                  <a:pt x="2372582" y="0"/>
                </a:cubicBezTo>
                <a:cubicBezTo>
                  <a:pt x="2564442" y="-26023"/>
                  <a:pt x="2705888" y="17472"/>
                  <a:pt x="2944368" y="0"/>
                </a:cubicBezTo>
                <a:cubicBezTo>
                  <a:pt x="3182848" y="-17472"/>
                  <a:pt x="3591011" y="525"/>
                  <a:pt x="3772472" y="0"/>
                </a:cubicBezTo>
                <a:cubicBezTo>
                  <a:pt x="3953933" y="-525"/>
                  <a:pt x="4062924" y="-6537"/>
                  <a:pt x="4258818" y="0"/>
                </a:cubicBezTo>
                <a:cubicBezTo>
                  <a:pt x="4454712" y="6537"/>
                  <a:pt x="4685469" y="-27854"/>
                  <a:pt x="5086922" y="0"/>
                </a:cubicBezTo>
                <a:cubicBezTo>
                  <a:pt x="5488375" y="27854"/>
                  <a:pt x="5599608" y="-23195"/>
                  <a:pt x="5915025" y="0"/>
                </a:cubicBezTo>
                <a:cubicBezTo>
                  <a:pt x="6230442" y="23195"/>
                  <a:pt x="6308797" y="30350"/>
                  <a:pt x="6572250" y="0"/>
                </a:cubicBezTo>
                <a:cubicBezTo>
                  <a:pt x="6835703" y="-30350"/>
                  <a:pt x="7065122" y="20477"/>
                  <a:pt x="7400353" y="0"/>
                </a:cubicBezTo>
                <a:cubicBezTo>
                  <a:pt x="7735584" y="-20477"/>
                  <a:pt x="7820075" y="-14274"/>
                  <a:pt x="7972139" y="0"/>
                </a:cubicBezTo>
                <a:cubicBezTo>
                  <a:pt x="8124203" y="14274"/>
                  <a:pt x="8403511" y="15507"/>
                  <a:pt x="8543925" y="0"/>
                </a:cubicBezTo>
                <a:cubicBezTo>
                  <a:pt x="8544011" y="7159"/>
                  <a:pt x="8543951" y="19917"/>
                  <a:pt x="8543925" y="27432"/>
                </a:cubicBezTo>
                <a:cubicBezTo>
                  <a:pt x="8303749" y="-2991"/>
                  <a:pt x="8064452" y="26690"/>
                  <a:pt x="7886700" y="27432"/>
                </a:cubicBezTo>
                <a:cubicBezTo>
                  <a:pt x="7708948" y="28174"/>
                  <a:pt x="7551211" y="49453"/>
                  <a:pt x="7229475" y="27432"/>
                </a:cubicBezTo>
                <a:cubicBezTo>
                  <a:pt x="6907739" y="5411"/>
                  <a:pt x="6617071" y="68205"/>
                  <a:pt x="6401371" y="27432"/>
                </a:cubicBezTo>
                <a:cubicBezTo>
                  <a:pt x="6185671" y="-13341"/>
                  <a:pt x="5887165" y="59510"/>
                  <a:pt x="5744147" y="27432"/>
                </a:cubicBezTo>
                <a:cubicBezTo>
                  <a:pt x="5601129" y="-4646"/>
                  <a:pt x="5527157" y="28326"/>
                  <a:pt x="5343239" y="27432"/>
                </a:cubicBezTo>
                <a:cubicBezTo>
                  <a:pt x="5159321" y="26538"/>
                  <a:pt x="5058933" y="36498"/>
                  <a:pt x="4856893" y="27432"/>
                </a:cubicBezTo>
                <a:cubicBezTo>
                  <a:pt x="4654853" y="18366"/>
                  <a:pt x="4205367" y="55841"/>
                  <a:pt x="4028789" y="27432"/>
                </a:cubicBezTo>
                <a:cubicBezTo>
                  <a:pt x="3852211" y="-977"/>
                  <a:pt x="3540494" y="59556"/>
                  <a:pt x="3371564" y="27432"/>
                </a:cubicBezTo>
                <a:cubicBezTo>
                  <a:pt x="3202635" y="-4692"/>
                  <a:pt x="2983307" y="25027"/>
                  <a:pt x="2885218" y="27432"/>
                </a:cubicBezTo>
                <a:cubicBezTo>
                  <a:pt x="2787129" y="29837"/>
                  <a:pt x="2429161" y="51174"/>
                  <a:pt x="2227993" y="27432"/>
                </a:cubicBezTo>
                <a:cubicBezTo>
                  <a:pt x="2026825" y="3690"/>
                  <a:pt x="1936094" y="46877"/>
                  <a:pt x="1827085" y="27432"/>
                </a:cubicBezTo>
                <a:cubicBezTo>
                  <a:pt x="1718076" y="7987"/>
                  <a:pt x="1552379" y="13727"/>
                  <a:pt x="1426178" y="27432"/>
                </a:cubicBezTo>
                <a:cubicBezTo>
                  <a:pt x="1299977" y="41137"/>
                  <a:pt x="942425" y="-3650"/>
                  <a:pt x="768953" y="27432"/>
                </a:cubicBezTo>
                <a:cubicBezTo>
                  <a:pt x="595482" y="58514"/>
                  <a:pt x="302813" y="52438"/>
                  <a:pt x="0" y="27432"/>
                </a:cubicBezTo>
                <a:cubicBezTo>
                  <a:pt x="-277" y="21260"/>
                  <a:pt x="195" y="10117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4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938528"/>
            <a:ext cx="4190702" cy="823912"/>
          </a:xfrm>
        </p:spPr>
        <p:txBody>
          <a:bodyPr anchor="b">
            <a:normAutofit/>
          </a:bodyPr>
          <a:lstStyle>
            <a:lvl1pPr marL="0" indent="0">
              <a:buNone/>
              <a:defRPr sz="2925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926080"/>
            <a:ext cx="4190702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938528"/>
            <a:ext cx="4211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925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926080"/>
            <a:ext cx="4211340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681037" y="1709928"/>
            <a:ext cx="8543925" cy="27432"/>
          </a:xfrm>
          <a:custGeom>
            <a:avLst/>
            <a:gdLst>
              <a:gd name="connsiteX0" fmla="*/ 0 w 8543925"/>
              <a:gd name="connsiteY0" fmla="*/ 0 h 27432"/>
              <a:gd name="connsiteX1" fmla="*/ 571786 w 8543925"/>
              <a:gd name="connsiteY1" fmla="*/ 0 h 27432"/>
              <a:gd name="connsiteX2" fmla="*/ 1229011 w 8543925"/>
              <a:gd name="connsiteY2" fmla="*/ 0 h 27432"/>
              <a:gd name="connsiteX3" fmla="*/ 1971675 w 8543925"/>
              <a:gd name="connsiteY3" fmla="*/ 0 h 27432"/>
              <a:gd name="connsiteX4" fmla="*/ 2543461 w 8543925"/>
              <a:gd name="connsiteY4" fmla="*/ 0 h 27432"/>
              <a:gd name="connsiteX5" fmla="*/ 3200686 w 8543925"/>
              <a:gd name="connsiteY5" fmla="*/ 0 h 27432"/>
              <a:gd name="connsiteX6" fmla="*/ 4028789 w 8543925"/>
              <a:gd name="connsiteY6" fmla="*/ 0 h 27432"/>
              <a:gd name="connsiteX7" fmla="*/ 4515136 w 8543925"/>
              <a:gd name="connsiteY7" fmla="*/ 0 h 27432"/>
              <a:gd name="connsiteX8" fmla="*/ 5257800 w 8543925"/>
              <a:gd name="connsiteY8" fmla="*/ 0 h 27432"/>
              <a:gd name="connsiteX9" fmla="*/ 5744147 w 8543925"/>
              <a:gd name="connsiteY9" fmla="*/ 0 h 27432"/>
              <a:gd name="connsiteX10" fmla="*/ 6401372 w 8543925"/>
              <a:gd name="connsiteY10" fmla="*/ 0 h 27432"/>
              <a:gd name="connsiteX11" fmla="*/ 7144036 w 8543925"/>
              <a:gd name="connsiteY11" fmla="*/ 0 h 27432"/>
              <a:gd name="connsiteX12" fmla="*/ 7544943 w 8543925"/>
              <a:gd name="connsiteY12" fmla="*/ 0 h 27432"/>
              <a:gd name="connsiteX13" fmla="*/ 7945850 w 8543925"/>
              <a:gd name="connsiteY13" fmla="*/ 0 h 27432"/>
              <a:gd name="connsiteX14" fmla="*/ 8543925 w 8543925"/>
              <a:gd name="connsiteY14" fmla="*/ 0 h 27432"/>
              <a:gd name="connsiteX15" fmla="*/ 8543925 w 8543925"/>
              <a:gd name="connsiteY15" fmla="*/ 27432 h 27432"/>
              <a:gd name="connsiteX16" fmla="*/ 7801261 w 8543925"/>
              <a:gd name="connsiteY16" fmla="*/ 27432 h 27432"/>
              <a:gd name="connsiteX17" fmla="*/ 7144036 w 8543925"/>
              <a:gd name="connsiteY17" fmla="*/ 27432 h 27432"/>
              <a:gd name="connsiteX18" fmla="*/ 6572250 w 8543925"/>
              <a:gd name="connsiteY18" fmla="*/ 27432 h 27432"/>
              <a:gd name="connsiteX19" fmla="*/ 5829586 w 8543925"/>
              <a:gd name="connsiteY19" fmla="*/ 27432 h 27432"/>
              <a:gd name="connsiteX20" fmla="*/ 5172361 w 8543925"/>
              <a:gd name="connsiteY20" fmla="*/ 27432 h 27432"/>
              <a:gd name="connsiteX21" fmla="*/ 4344257 w 8543925"/>
              <a:gd name="connsiteY21" fmla="*/ 27432 h 27432"/>
              <a:gd name="connsiteX22" fmla="*/ 3516154 w 8543925"/>
              <a:gd name="connsiteY22" fmla="*/ 27432 h 27432"/>
              <a:gd name="connsiteX23" fmla="*/ 2773490 w 8543925"/>
              <a:gd name="connsiteY23" fmla="*/ 27432 h 27432"/>
              <a:gd name="connsiteX24" fmla="*/ 2030825 w 8543925"/>
              <a:gd name="connsiteY24" fmla="*/ 27432 h 27432"/>
              <a:gd name="connsiteX25" fmla="*/ 1288161 w 8543925"/>
              <a:gd name="connsiteY25" fmla="*/ 27432 h 27432"/>
              <a:gd name="connsiteX26" fmla="*/ 801815 w 8543925"/>
              <a:gd name="connsiteY26" fmla="*/ 27432 h 27432"/>
              <a:gd name="connsiteX27" fmla="*/ 0 w 8543925"/>
              <a:gd name="connsiteY27" fmla="*/ 27432 h 27432"/>
              <a:gd name="connsiteX28" fmla="*/ 0 w 8543925"/>
              <a:gd name="connsiteY2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43925" h="27432" fill="none" extrusionOk="0">
                <a:moveTo>
                  <a:pt x="0" y="0"/>
                </a:moveTo>
                <a:cubicBezTo>
                  <a:pt x="191324" y="-23452"/>
                  <a:pt x="423596" y="-16687"/>
                  <a:pt x="571786" y="0"/>
                </a:cubicBezTo>
                <a:cubicBezTo>
                  <a:pt x="719976" y="16687"/>
                  <a:pt x="1058062" y="2822"/>
                  <a:pt x="1229011" y="0"/>
                </a:cubicBezTo>
                <a:cubicBezTo>
                  <a:pt x="1399960" y="-2822"/>
                  <a:pt x="1712322" y="-29745"/>
                  <a:pt x="1971675" y="0"/>
                </a:cubicBezTo>
                <a:cubicBezTo>
                  <a:pt x="2231028" y="29745"/>
                  <a:pt x="2304068" y="9159"/>
                  <a:pt x="2543461" y="0"/>
                </a:cubicBezTo>
                <a:cubicBezTo>
                  <a:pt x="2782854" y="-9159"/>
                  <a:pt x="2899641" y="10710"/>
                  <a:pt x="3200686" y="0"/>
                </a:cubicBezTo>
                <a:cubicBezTo>
                  <a:pt x="3501732" y="-10710"/>
                  <a:pt x="3787504" y="9983"/>
                  <a:pt x="4028789" y="0"/>
                </a:cubicBezTo>
                <a:cubicBezTo>
                  <a:pt x="4270074" y="-9983"/>
                  <a:pt x="4369380" y="4481"/>
                  <a:pt x="4515136" y="0"/>
                </a:cubicBezTo>
                <a:cubicBezTo>
                  <a:pt x="4660892" y="-4481"/>
                  <a:pt x="5075735" y="-16870"/>
                  <a:pt x="5257800" y="0"/>
                </a:cubicBezTo>
                <a:cubicBezTo>
                  <a:pt x="5439865" y="16870"/>
                  <a:pt x="5588997" y="21802"/>
                  <a:pt x="5744147" y="0"/>
                </a:cubicBezTo>
                <a:cubicBezTo>
                  <a:pt x="5899297" y="-21802"/>
                  <a:pt x="6138653" y="-7067"/>
                  <a:pt x="6401372" y="0"/>
                </a:cubicBezTo>
                <a:cubicBezTo>
                  <a:pt x="6664092" y="7067"/>
                  <a:pt x="6884124" y="-1949"/>
                  <a:pt x="7144036" y="0"/>
                </a:cubicBezTo>
                <a:cubicBezTo>
                  <a:pt x="7403948" y="1949"/>
                  <a:pt x="7448017" y="7165"/>
                  <a:pt x="7544943" y="0"/>
                </a:cubicBezTo>
                <a:cubicBezTo>
                  <a:pt x="7641869" y="-7165"/>
                  <a:pt x="7815780" y="-10762"/>
                  <a:pt x="7945850" y="0"/>
                </a:cubicBezTo>
                <a:cubicBezTo>
                  <a:pt x="8075920" y="10762"/>
                  <a:pt x="8400160" y="-27992"/>
                  <a:pt x="8543925" y="0"/>
                </a:cubicBezTo>
                <a:cubicBezTo>
                  <a:pt x="8543014" y="8356"/>
                  <a:pt x="8544914" y="21408"/>
                  <a:pt x="8543925" y="27432"/>
                </a:cubicBezTo>
                <a:cubicBezTo>
                  <a:pt x="8254126" y="38066"/>
                  <a:pt x="8077586" y="7981"/>
                  <a:pt x="7801261" y="27432"/>
                </a:cubicBezTo>
                <a:cubicBezTo>
                  <a:pt x="7524936" y="46883"/>
                  <a:pt x="7417348" y="21218"/>
                  <a:pt x="7144036" y="27432"/>
                </a:cubicBezTo>
                <a:cubicBezTo>
                  <a:pt x="6870725" y="33646"/>
                  <a:pt x="6792874" y="25321"/>
                  <a:pt x="6572250" y="27432"/>
                </a:cubicBezTo>
                <a:cubicBezTo>
                  <a:pt x="6351626" y="29543"/>
                  <a:pt x="6127305" y="27237"/>
                  <a:pt x="5829586" y="27432"/>
                </a:cubicBezTo>
                <a:cubicBezTo>
                  <a:pt x="5531867" y="27627"/>
                  <a:pt x="5455269" y="29665"/>
                  <a:pt x="5172361" y="27432"/>
                </a:cubicBezTo>
                <a:cubicBezTo>
                  <a:pt x="4889454" y="25199"/>
                  <a:pt x="4580576" y="3202"/>
                  <a:pt x="4344257" y="27432"/>
                </a:cubicBezTo>
                <a:cubicBezTo>
                  <a:pt x="4107938" y="51662"/>
                  <a:pt x="3781045" y="43346"/>
                  <a:pt x="3516154" y="27432"/>
                </a:cubicBezTo>
                <a:cubicBezTo>
                  <a:pt x="3251263" y="11518"/>
                  <a:pt x="3002620" y="11488"/>
                  <a:pt x="2773490" y="27432"/>
                </a:cubicBezTo>
                <a:cubicBezTo>
                  <a:pt x="2544360" y="43376"/>
                  <a:pt x="2300318" y="13891"/>
                  <a:pt x="2030825" y="27432"/>
                </a:cubicBezTo>
                <a:cubicBezTo>
                  <a:pt x="1761332" y="40973"/>
                  <a:pt x="1440685" y="24356"/>
                  <a:pt x="1288161" y="27432"/>
                </a:cubicBezTo>
                <a:cubicBezTo>
                  <a:pt x="1135637" y="30508"/>
                  <a:pt x="999005" y="44808"/>
                  <a:pt x="801815" y="27432"/>
                </a:cubicBezTo>
                <a:cubicBezTo>
                  <a:pt x="604625" y="10056"/>
                  <a:pt x="213562" y="28209"/>
                  <a:pt x="0" y="27432"/>
                </a:cubicBezTo>
                <a:cubicBezTo>
                  <a:pt x="-929" y="17375"/>
                  <a:pt x="-78" y="12228"/>
                  <a:pt x="0" y="0"/>
                </a:cubicBezTo>
                <a:close/>
              </a:path>
              <a:path w="8543925" h="27432" stroke="0" extrusionOk="0">
                <a:moveTo>
                  <a:pt x="0" y="0"/>
                </a:moveTo>
                <a:cubicBezTo>
                  <a:pt x="275856" y="-26713"/>
                  <a:pt x="353734" y="-22165"/>
                  <a:pt x="571786" y="0"/>
                </a:cubicBezTo>
                <a:cubicBezTo>
                  <a:pt x="789838" y="22165"/>
                  <a:pt x="807772" y="-9567"/>
                  <a:pt x="972693" y="0"/>
                </a:cubicBezTo>
                <a:cubicBezTo>
                  <a:pt x="1137614" y="9567"/>
                  <a:pt x="1511361" y="23857"/>
                  <a:pt x="1800797" y="0"/>
                </a:cubicBezTo>
                <a:cubicBezTo>
                  <a:pt x="2090233" y="-23857"/>
                  <a:pt x="2180722" y="26023"/>
                  <a:pt x="2372582" y="0"/>
                </a:cubicBezTo>
                <a:cubicBezTo>
                  <a:pt x="2564442" y="-26023"/>
                  <a:pt x="2705888" y="17472"/>
                  <a:pt x="2944368" y="0"/>
                </a:cubicBezTo>
                <a:cubicBezTo>
                  <a:pt x="3182848" y="-17472"/>
                  <a:pt x="3591011" y="525"/>
                  <a:pt x="3772472" y="0"/>
                </a:cubicBezTo>
                <a:cubicBezTo>
                  <a:pt x="3953933" y="-525"/>
                  <a:pt x="4062924" y="-6537"/>
                  <a:pt x="4258818" y="0"/>
                </a:cubicBezTo>
                <a:cubicBezTo>
                  <a:pt x="4454712" y="6537"/>
                  <a:pt x="4685469" y="-27854"/>
                  <a:pt x="5086922" y="0"/>
                </a:cubicBezTo>
                <a:cubicBezTo>
                  <a:pt x="5488375" y="27854"/>
                  <a:pt x="5599608" y="-23195"/>
                  <a:pt x="5915025" y="0"/>
                </a:cubicBezTo>
                <a:cubicBezTo>
                  <a:pt x="6230442" y="23195"/>
                  <a:pt x="6308797" y="30350"/>
                  <a:pt x="6572250" y="0"/>
                </a:cubicBezTo>
                <a:cubicBezTo>
                  <a:pt x="6835703" y="-30350"/>
                  <a:pt x="7065122" y="20477"/>
                  <a:pt x="7400353" y="0"/>
                </a:cubicBezTo>
                <a:cubicBezTo>
                  <a:pt x="7735584" y="-20477"/>
                  <a:pt x="7820075" y="-14274"/>
                  <a:pt x="7972139" y="0"/>
                </a:cubicBezTo>
                <a:cubicBezTo>
                  <a:pt x="8124203" y="14274"/>
                  <a:pt x="8403511" y="15507"/>
                  <a:pt x="8543925" y="0"/>
                </a:cubicBezTo>
                <a:cubicBezTo>
                  <a:pt x="8544011" y="7159"/>
                  <a:pt x="8543951" y="19917"/>
                  <a:pt x="8543925" y="27432"/>
                </a:cubicBezTo>
                <a:cubicBezTo>
                  <a:pt x="8303749" y="-2991"/>
                  <a:pt x="8064452" y="26690"/>
                  <a:pt x="7886700" y="27432"/>
                </a:cubicBezTo>
                <a:cubicBezTo>
                  <a:pt x="7708948" y="28174"/>
                  <a:pt x="7551211" y="49453"/>
                  <a:pt x="7229475" y="27432"/>
                </a:cubicBezTo>
                <a:cubicBezTo>
                  <a:pt x="6907739" y="5411"/>
                  <a:pt x="6617071" y="68205"/>
                  <a:pt x="6401371" y="27432"/>
                </a:cubicBezTo>
                <a:cubicBezTo>
                  <a:pt x="6185671" y="-13341"/>
                  <a:pt x="5887165" y="59510"/>
                  <a:pt x="5744147" y="27432"/>
                </a:cubicBezTo>
                <a:cubicBezTo>
                  <a:pt x="5601129" y="-4646"/>
                  <a:pt x="5527157" y="28326"/>
                  <a:pt x="5343239" y="27432"/>
                </a:cubicBezTo>
                <a:cubicBezTo>
                  <a:pt x="5159321" y="26538"/>
                  <a:pt x="5058933" y="36498"/>
                  <a:pt x="4856893" y="27432"/>
                </a:cubicBezTo>
                <a:cubicBezTo>
                  <a:pt x="4654853" y="18366"/>
                  <a:pt x="4205367" y="55841"/>
                  <a:pt x="4028789" y="27432"/>
                </a:cubicBezTo>
                <a:cubicBezTo>
                  <a:pt x="3852211" y="-977"/>
                  <a:pt x="3540494" y="59556"/>
                  <a:pt x="3371564" y="27432"/>
                </a:cubicBezTo>
                <a:cubicBezTo>
                  <a:pt x="3202635" y="-4692"/>
                  <a:pt x="2983307" y="25027"/>
                  <a:pt x="2885218" y="27432"/>
                </a:cubicBezTo>
                <a:cubicBezTo>
                  <a:pt x="2787129" y="29837"/>
                  <a:pt x="2429161" y="51174"/>
                  <a:pt x="2227993" y="27432"/>
                </a:cubicBezTo>
                <a:cubicBezTo>
                  <a:pt x="2026825" y="3690"/>
                  <a:pt x="1936094" y="46877"/>
                  <a:pt x="1827085" y="27432"/>
                </a:cubicBezTo>
                <a:cubicBezTo>
                  <a:pt x="1718076" y="7987"/>
                  <a:pt x="1552379" y="13727"/>
                  <a:pt x="1426178" y="27432"/>
                </a:cubicBezTo>
                <a:cubicBezTo>
                  <a:pt x="1299977" y="41137"/>
                  <a:pt x="942425" y="-3650"/>
                  <a:pt x="768953" y="27432"/>
                </a:cubicBezTo>
                <a:cubicBezTo>
                  <a:pt x="595482" y="58514"/>
                  <a:pt x="302813" y="52438"/>
                  <a:pt x="0" y="27432"/>
                </a:cubicBezTo>
                <a:cubicBezTo>
                  <a:pt x="-277" y="21260"/>
                  <a:pt x="195" y="10117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509" y="1728216"/>
            <a:ext cx="6322505" cy="3392424"/>
          </a:xfrm>
        </p:spPr>
        <p:txBody>
          <a:bodyPr>
            <a:normAutofit/>
          </a:bodyPr>
          <a:lstStyle>
            <a:lvl1pPr algn="ctr">
              <a:defRPr sz="6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229043" y="5126892"/>
            <a:ext cx="3447916" cy="27432"/>
          </a:xfrm>
          <a:custGeom>
            <a:avLst/>
            <a:gdLst>
              <a:gd name="connsiteX0" fmla="*/ 0 w 3447916"/>
              <a:gd name="connsiteY0" fmla="*/ 0 h 27432"/>
              <a:gd name="connsiteX1" fmla="*/ 655104 w 3447916"/>
              <a:gd name="connsiteY1" fmla="*/ 0 h 27432"/>
              <a:gd name="connsiteX2" fmla="*/ 1344687 w 3447916"/>
              <a:gd name="connsiteY2" fmla="*/ 0 h 27432"/>
              <a:gd name="connsiteX3" fmla="*/ 2068750 w 3447916"/>
              <a:gd name="connsiteY3" fmla="*/ 0 h 27432"/>
              <a:gd name="connsiteX4" fmla="*/ 2792812 w 3447916"/>
              <a:gd name="connsiteY4" fmla="*/ 0 h 27432"/>
              <a:gd name="connsiteX5" fmla="*/ 3447916 w 3447916"/>
              <a:gd name="connsiteY5" fmla="*/ 0 h 27432"/>
              <a:gd name="connsiteX6" fmla="*/ 3447916 w 3447916"/>
              <a:gd name="connsiteY6" fmla="*/ 27432 h 27432"/>
              <a:gd name="connsiteX7" fmla="*/ 2689374 w 3447916"/>
              <a:gd name="connsiteY7" fmla="*/ 27432 h 27432"/>
              <a:gd name="connsiteX8" fmla="*/ 1930833 w 3447916"/>
              <a:gd name="connsiteY8" fmla="*/ 27432 h 27432"/>
              <a:gd name="connsiteX9" fmla="*/ 1241250 w 3447916"/>
              <a:gd name="connsiteY9" fmla="*/ 27432 h 27432"/>
              <a:gd name="connsiteX10" fmla="*/ 0 w 3447916"/>
              <a:gd name="connsiteY10" fmla="*/ 27432 h 27432"/>
              <a:gd name="connsiteX11" fmla="*/ 0 w 3447916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47916" h="27432" fill="none" extrusionOk="0">
                <a:moveTo>
                  <a:pt x="0" y="0"/>
                </a:moveTo>
                <a:cubicBezTo>
                  <a:pt x="196709" y="-16399"/>
                  <a:pt x="341683" y="-30178"/>
                  <a:pt x="655104" y="0"/>
                </a:cubicBezTo>
                <a:cubicBezTo>
                  <a:pt x="968525" y="30178"/>
                  <a:pt x="1139228" y="-29291"/>
                  <a:pt x="1344687" y="0"/>
                </a:cubicBezTo>
                <a:cubicBezTo>
                  <a:pt x="1550146" y="29291"/>
                  <a:pt x="1791495" y="4206"/>
                  <a:pt x="2068750" y="0"/>
                </a:cubicBezTo>
                <a:cubicBezTo>
                  <a:pt x="2346005" y="-4206"/>
                  <a:pt x="2614052" y="-4956"/>
                  <a:pt x="2792812" y="0"/>
                </a:cubicBezTo>
                <a:cubicBezTo>
                  <a:pt x="2971572" y="4956"/>
                  <a:pt x="3296095" y="2009"/>
                  <a:pt x="3447916" y="0"/>
                </a:cubicBezTo>
                <a:cubicBezTo>
                  <a:pt x="3446750" y="7395"/>
                  <a:pt x="3447961" y="21864"/>
                  <a:pt x="3447916" y="27432"/>
                </a:cubicBezTo>
                <a:cubicBezTo>
                  <a:pt x="3200976" y="45565"/>
                  <a:pt x="3018168" y="13778"/>
                  <a:pt x="2689374" y="27432"/>
                </a:cubicBezTo>
                <a:cubicBezTo>
                  <a:pt x="2360580" y="41086"/>
                  <a:pt x="2213169" y="64397"/>
                  <a:pt x="1930833" y="27432"/>
                </a:cubicBezTo>
                <a:cubicBezTo>
                  <a:pt x="1648497" y="-9533"/>
                  <a:pt x="1487624" y="29982"/>
                  <a:pt x="1241250" y="27432"/>
                </a:cubicBezTo>
                <a:cubicBezTo>
                  <a:pt x="994876" y="24882"/>
                  <a:pt x="332701" y="34298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47916" h="27432" stroke="0" extrusionOk="0">
                <a:moveTo>
                  <a:pt x="0" y="0"/>
                </a:moveTo>
                <a:cubicBezTo>
                  <a:pt x="293260" y="4662"/>
                  <a:pt x="427429" y="-22122"/>
                  <a:pt x="655104" y="0"/>
                </a:cubicBezTo>
                <a:cubicBezTo>
                  <a:pt x="882779" y="22122"/>
                  <a:pt x="1084670" y="-17512"/>
                  <a:pt x="1241250" y="0"/>
                </a:cubicBezTo>
                <a:cubicBezTo>
                  <a:pt x="1397830" y="17512"/>
                  <a:pt x="1745165" y="-3606"/>
                  <a:pt x="1999791" y="0"/>
                </a:cubicBezTo>
                <a:cubicBezTo>
                  <a:pt x="2254417" y="3606"/>
                  <a:pt x="2342623" y="-21137"/>
                  <a:pt x="2654895" y="0"/>
                </a:cubicBezTo>
                <a:cubicBezTo>
                  <a:pt x="2967167" y="21137"/>
                  <a:pt x="3092887" y="-19538"/>
                  <a:pt x="3447916" y="0"/>
                </a:cubicBezTo>
                <a:cubicBezTo>
                  <a:pt x="3448109" y="12649"/>
                  <a:pt x="3446928" y="17989"/>
                  <a:pt x="3447916" y="27432"/>
                </a:cubicBezTo>
                <a:cubicBezTo>
                  <a:pt x="3261421" y="10389"/>
                  <a:pt x="3062555" y="41802"/>
                  <a:pt x="2758333" y="27432"/>
                </a:cubicBezTo>
                <a:cubicBezTo>
                  <a:pt x="2454111" y="13062"/>
                  <a:pt x="2158390" y="28398"/>
                  <a:pt x="1999791" y="27432"/>
                </a:cubicBezTo>
                <a:cubicBezTo>
                  <a:pt x="1841192" y="26466"/>
                  <a:pt x="1626517" y="25293"/>
                  <a:pt x="1413646" y="27432"/>
                </a:cubicBezTo>
                <a:cubicBezTo>
                  <a:pt x="1200775" y="29571"/>
                  <a:pt x="870041" y="17976"/>
                  <a:pt x="724062" y="27432"/>
                </a:cubicBezTo>
                <a:cubicBezTo>
                  <a:pt x="578083" y="36888"/>
                  <a:pt x="148719" y="46103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2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3429000"/>
          </a:xfrm>
        </p:spPr>
        <p:txBody>
          <a:bodyPr anchor="b">
            <a:normAutofit/>
          </a:bodyPr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110" y="548640"/>
            <a:ext cx="4918329" cy="5431536"/>
          </a:xfrm>
        </p:spPr>
        <p:txBody>
          <a:bodyPr anchor="ctr"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3977640"/>
            <a:ext cx="3194943" cy="2002536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1852910" y="3256715"/>
            <a:ext cx="4480560" cy="22289"/>
          </a:xfrm>
          <a:custGeom>
            <a:avLst/>
            <a:gdLst>
              <a:gd name="connsiteX0" fmla="*/ 0 w 4480560"/>
              <a:gd name="connsiteY0" fmla="*/ 0 h 22289"/>
              <a:gd name="connsiteX1" fmla="*/ 595274 w 4480560"/>
              <a:gd name="connsiteY1" fmla="*/ 0 h 22289"/>
              <a:gd name="connsiteX2" fmla="*/ 1100938 w 4480560"/>
              <a:gd name="connsiteY2" fmla="*/ 0 h 22289"/>
              <a:gd name="connsiteX3" fmla="*/ 1651406 w 4480560"/>
              <a:gd name="connsiteY3" fmla="*/ 0 h 22289"/>
              <a:gd name="connsiteX4" fmla="*/ 2336292 w 4480560"/>
              <a:gd name="connsiteY4" fmla="*/ 0 h 22289"/>
              <a:gd name="connsiteX5" fmla="*/ 2931566 w 4480560"/>
              <a:gd name="connsiteY5" fmla="*/ 0 h 22289"/>
              <a:gd name="connsiteX6" fmla="*/ 3482035 w 4480560"/>
              <a:gd name="connsiteY6" fmla="*/ 0 h 22289"/>
              <a:gd name="connsiteX7" fmla="*/ 4480560 w 4480560"/>
              <a:gd name="connsiteY7" fmla="*/ 0 h 22289"/>
              <a:gd name="connsiteX8" fmla="*/ 4480560 w 4480560"/>
              <a:gd name="connsiteY8" fmla="*/ 22289 h 22289"/>
              <a:gd name="connsiteX9" fmla="*/ 3840480 w 4480560"/>
              <a:gd name="connsiteY9" fmla="*/ 22289 h 22289"/>
              <a:gd name="connsiteX10" fmla="*/ 3290011 w 4480560"/>
              <a:gd name="connsiteY10" fmla="*/ 22289 h 22289"/>
              <a:gd name="connsiteX11" fmla="*/ 2560320 w 4480560"/>
              <a:gd name="connsiteY11" fmla="*/ 22289 h 22289"/>
              <a:gd name="connsiteX12" fmla="*/ 1965046 w 4480560"/>
              <a:gd name="connsiteY12" fmla="*/ 22289 h 22289"/>
              <a:gd name="connsiteX13" fmla="*/ 1459382 w 4480560"/>
              <a:gd name="connsiteY13" fmla="*/ 22289 h 22289"/>
              <a:gd name="connsiteX14" fmla="*/ 774497 w 4480560"/>
              <a:gd name="connsiteY14" fmla="*/ 22289 h 22289"/>
              <a:gd name="connsiteX15" fmla="*/ 0 w 4480560"/>
              <a:gd name="connsiteY15" fmla="*/ 22289 h 22289"/>
              <a:gd name="connsiteX16" fmla="*/ 0 w 4480560"/>
              <a:gd name="connsiteY16" fmla="*/ 0 h 2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2289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821" y="4671"/>
                  <a:pt x="4479864" y="15946"/>
                  <a:pt x="4480560" y="22289"/>
                </a:cubicBezTo>
                <a:cubicBezTo>
                  <a:pt x="4314132" y="18925"/>
                  <a:pt x="4028383" y="40633"/>
                  <a:pt x="3840480" y="22289"/>
                </a:cubicBezTo>
                <a:cubicBezTo>
                  <a:pt x="3652577" y="3945"/>
                  <a:pt x="3547615" y="6849"/>
                  <a:pt x="3290011" y="22289"/>
                </a:cubicBezTo>
                <a:cubicBezTo>
                  <a:pt x="3032407" y="37729"/>
                  <a:pt x="2830268" y="12720"/>
                  <a:pt x="2560320" y="22289"/>
                </a:cubicBezTo>
                <a:cubicBezTo>
                  <a:pt x="2290372" y="31858"/>
                  <a:pt x="2147422" y="10729"/>
                  <a:pt x="1965046" y="22289"/>
                </a:cubicBezTo>
                <a:cubicBezTo>
                  <a:pt x="1782670" y="33849"/>
                  <a:pt x="1689791" y="44681"/>
                  <a:pt x="1459382" y="22289"/>
                </a:cubicBezTo>
                <a:cubicBezTo>
                  <a:pt x="1228973" y="-103"/>
                  <a:pt x="915486" y="40502"/>
                  <a:pt x="774497" y="22289"/>
                </a:cubicBezTo>
                <a:cubicBezTo>
                  <a:pt x="633508" y="4076"/>
                  <a:pt x="361442" y="-7106"/>
                  <a:pt x="0" y="22289"/>
                </a:cubicBezTo>
                <a:cubicBezTo>
                  <a:pt x="839" y="14974"/>
                  <a:pt x="470" y="7771"/>
                  <a:pt x="0" y="0"/>
                </a:cubicBezTo>
                <a:close/>
              </a:path>
              <a:path w="4480560" h="22289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567" y="5701"/>
                  <a:pt x="4479716" y="14955"/>
                  <a:pt x="4480560" y="22289"/>
                </a:cubicBezTo>
                <a:cubicBezTo>
                  <a:pt x="4279652" y="-2849"/>
                  <a:pt x="4200762" y="45567"/>
                  <a:pt x="3930091" y="22289"/>
                </a:cubicBezTo>
                <a:cubicBezTo>
                  <a:pt x="3659420" y="-989"/>
                  <a:pt x="3456052" y="26295"/>
                  <a:pt x="3290011" y="22289"/>
                </a:cubicBezTo>
                <a:cubicBezTo>
                  <a:pt x="3123970" y="18283"/>
                  <a:pt x="2882392" y="36819"/>
                  <a:pt x="2649931" y="22289"/>
                </a:cubicBezTo>
                <a:cubicBezTo>
                  <a:pt x="2417470" y="7759"/>
                  <a:pt x="2238426" y="11338"/>
                  <a:pt x="2054657" y="22289"/>
                </a:cubicBezTo>
                <a:cubicBezTo>
                  <a:pt x="1870888" y="33240"/>
                  <a:pt x="1566368" y="49041"/>
                  <a:pt x="1324966" y="22289"/>
                </a:cubicBezTo>
                <a:cubicBezTo>
                  <a:pt x="1083564" y="-4463"/>
                  <a:pt x="787410" y="14947"/>
                  <a:pt x="595274" y="22289"/>
                </a:cubicBezTo>
                <a:cubicBezTo>
                  <a:pt x="403138" y="29631"/>
                  <a:pt x="169622" y="14500"/>
                  <a:pt x="0" y="22289"/>
                </a:cubicBezTo>
                <a:cubicBezTo>
                  <a:pt x="-326" y="16847"/>
                  <a:pt x="-497" y="9919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409790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685" cy="3429000"/>
          </a:xfrm>
        </p:spPr>
        <p:txBody>
          <a:bodyPr anchor="b">
            <a:normAutofit/>
          </a:bodyPr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09110" y="548640"/>
            <a:ext cx="4918329" cy="5431536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3977640"/>
            <a:ext cx="3194685" cy="2002536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1853375" y="3256715"/>
            <a:ext cx="4480560" cy="22289"/>
          </a:xfrm>
          <a:custGeom>
            <a:avLst/>
            <a:gdLst>
              <a:gd name="connsiteX0" fmla="*/ 0 w 4480560"/>
              <a:gd name="connsiteY0" fmla="*/ 0 h 22289"/>
              <a:gd name="connsiteX1" fmla="*/ 595274 w 4480560"/>
              <a:gd name="connsiteY1" fmla="*/ 0 h 22289"/>
              <a:gd name="connsiteX2" fmla="*/ 1100938 w 4480560"/>
              <a:gd name="connsiteY2" fmla="*/ 0 h 22289"/>
              <a:gd name="connsiteX3" fmla="*/ 1651406 w 4480560"/>
              <a:gd name="connsiteY3" fmla="*/ 0 h 22289"/>
              <a:gd name="connsiteX4" fmla="*/ 2336292 w 4480560"/>
              <a:gd name="connsiteY4" fmla="*/ 0 h 22289"/>
              <a:gd name="connsiteX5" fmla="*/ 2931566 w 4480560"/>
              <a:gd name="connsiteY5" fmla="*/ 0 h 22289"/>
              <a:gd name="connsiteX6" fmla="*/ 3482035 w 4480560"/>
              <a:gd name="connsiteY6" fmla="*/ 0 h 22289"/>
              <a:gd name="connsiteX7" fmla="*/ 4480560 w 4480560"/>
              <a:gd name="connsiteY7" fmla="*/ 0 h 22289"/>
              <a:gd name="connsiteX8" fmla="*/ 4480560 w 4480560"/>
              <a:gd name="connsiteY8" fmla="*/ 22289 h 22289"/>
              <a:gd name="connsiteX9" fmla="*/ 3840480 w 4480560"/>
              <a:gd name="connsiteY9" fmla="*/ 22289 h 22289"/>
              <a:gd name="connsiteX10" fmla="*/ 3290011 w 4480560"/>
              <a:gd name="connsiteY10" fmla="*/ 22289 h 22289"/>
              <a:gd name="connsiteX11" fmla="*/ 2560320 w 4480560"/>
              <a:gd name="connsiteY11" fmla="*/ 22289 h 22289"/>
              <a:gd name="connsiteX12" fmla="*/ 1965046 w 4480560"/>
              <a:gd name="connsiteY12" fmla="*/ 22289 h 22289"/>
              <a:gd name="connsiteX13" fmla="*/ 1459382 w 4480560"/>
              <a:gd name="connsiteY13" fmla="*/ 22289 h 22289"/>
              <a:gd name="connsiteX14" fmla="*/ 774497 w 4480560"/>
              <a:gd name="connsiteY14" fmla="*/ 22289 h 22289"/>
              <a:gd name="connsiteX15" fmla="*/ 0 w 4480560"/>
              <a:gd name="connsiteY15" fmla="*/ 22289 h 22289"/>
              <a:gd name="connsiteX16" fmla="*/ 0 w 4480560"/>
              <a:gd name="connsiteY16" fmla="*/ 0 h 2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2289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821" y="4671"/>
                  <a:pt x="4479864" y="15946"/>
                  <a:pt x="4480560" y="22289"/>
                </a:cubicBezTo>
                <a:cubicBezTo>
                  <a:pt x="4314132" y="18925"/>
                  <a:pt x="4028383" y="40633"/>
                  <a:pt x="3840480" y="22289"/>
                </a:cubicBezTo>
                <a:cubicBezTo>
                  <a:pt x="3652577" y="3945"/>
                  <a:pt x="3547615" y="6849"/>
                  <a:pt x="3290011" y="22289"/>
                </a:cubicBezTo>
                <a:cubicBezTo>
                  <a:pt x="3032407" y="37729"/>
                  <a:pt x="2830268" y="12720"/>
                  <a:pt x="2560320" y="22289"/>
                </a:cubicBezTo>
                <a:cubicBezTo>
                  <a:pt x="2290372" y="31858"/>
                  <a:pt x="2147422" y="10729"/>
                  <a:pt x="1965046" y="22289"/>
                </a:cubicBezTo>
                <a:cubicBezTo>
                  <a:pt x="1782670" y="33849"/>
                  <a:pt x="1689791" y="44681"/>
                  <a:pt x="1459382" y="22289"/>
                </a:cubicBezTo>
                <a:cubicBezTo>
                  <a:pt x="1228973" y="-103"/>
                  <a:pt x="915486" y="40502"/>
                  <a:pt x="774497" y="22289"/>
                </a:cubicBezTo>
                <a:cubicBezTo>
                  <a:pt x="633508" y="4076"/>
                  <a:pt x="361442" y="-7106"/>
                  <a:pt x="0" y="22289"/>
                </a:cubicBezTo>
                <a:cubicBezTo>
                  <a:pt x="839" y="14974"/>
                  <a:pt x="470" y="7771"/>
                  <a:pt x="0" y="0"/>
                </a:cubicBezTo>
                <a:close/>
              </a:path>
              <a:path w="4480560" h="22289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567" y="5701"/>
                  <a:pt x="4479716" y="14955"/>
                  <a:pt x="4480560" y="22289"/>
                </a:cubicBezTo>
                <a:cubicBezTo>
                  <a:pt x="4279652" y="-2849"/>
                  <a:pt x="4200762" y="45567"/>
                  <a:pt x="3930091" y="22289"/>
                </a:cubicBezTo>
                <a:cubicBezTo>
                  <a:pt x="3659420" y="-989"/>
                  <a:pt x="3456052" y="26295"/>
                  <a:pt x="3290011" y="22289"/>
                </a:cubicBezTo>
                <a:cubicBezTo>
                  <a:pt x="3123970" y="18283"/>
                  <a:pt x="2882392" y="36819"/>
                  <a:pt x="2649931" y="22289"/>
                </a:cubicBezTo>
                <a:cubicBezTo>
                  <a:pt x="2417470" y="7759"/>
                  <a:pt x="2238426" y="11338"/>
                  <a:pt x="2054657" y="22289"/>
                </a:cubicBezTo>
                <a:cubicBezTo>
                  <a:pt x="1870888" y="33240"/>
                  <a:pt x="1566368" y="49041"/>
                  <a:pt x="1324966" y="22289"/>
                </a:cubicBezTo>
                <a:cubicBezTo>
                  <a:pt x="1083564" y="-4463"/>
                  <a:pt x="787410" y="14947"/>
                  <a:pt x="595274" y="22289"/>
                </a:cubicBezTo>
                <a:cubicBezTo>
                  <a:pt x="403138" y="29631"/>
                  <a:pt x="169622" y="14500"/>
                  <a:pt x="0" y="22289"/>
                </a:cubicBezTo>
                <a:cubicBezTo>
                  <a:pt x="-326" y="16847"/>
                  <a:pt x="-497" y="9919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227723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6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43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110000"/>
        </a:lnSpc>
        <a:spcBef>
          <a:spcPts val="81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110000"/>
        </a:lnSpc>
        <a:spcBef>
          <a:spcPts val="406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11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11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11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8"/>
            <a:ext cx="9903524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541038-EA02-004C-279F-EF271F791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773"/>
          <a:stretch/>
        </p:blipFill>
        <p:spPr>
          <a:xfrm>
            <a:off x="17" y="642946"/>
            <a:ext cx="9905983" cy="557211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48" y="1142049"/>
            <a:ext cx="8594232" cy="4522677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C6969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A8B08-698F-B389-B48F-6E28E3DDE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377" y="2049994"/>
            <a:ext cx="6547247" cy="199374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6094"/>
              <a:t>Mass movements and human</a:t>
            </a:r>
            <a:br>
              <a:rPr lang="en-GB" sz="6094"/>
            </a:br>
            <a:r>
              <a:rPr lang="en-GB" sz="6094"/>
              <a:t>responses</a:t>
            </a:r>
            <a:endParaRPr lang="en-ZA" sz="6094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B7CB49-E54F-19D1-E198-DFDBA01CF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3543" y="4379976"/>
            <a:ext cx="4658916" cy="759357"/>
          </a:xfrm>
        </p:spPr>
        <p:txBody>
          <a:bodyPr>
            <a:normAutofit/>
          </a:bodyPr>
          <a:lstStyle/>
          <a:p>
            <a:pPr algn="ctr"/>
            <a:r>
              <a:rPr lang="en-ZA" sz="2600" dirty="0"/>
              <a:t>Unit 5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043" y="4233718"/>
            <a:ext cx="3447916" cy="22289"/>
          </a:xfrm>
          <a:custGeom>
            <a:avLst/>
            <a:gdLst>
              <a:gd name="connsiteX0" fmla="*/ 0 w 3447916"/>
              <a:gd name="connsiteY0" fmla="*/ 0 h 22289"/>
              <a:gd name="connsiteX1" fmla="*/ 655104 w 3447916"/>
              <a:gd name="connsiteY1" fmla="*/ 0 h 22289"/>
              <a:gd name="connsiteX2" fmla="*/ 1344687 w 3447916"/>
              <a:gd name="connsiteY2" fmla="*/ 0 h 22289"/>
              <a:gd name="connsiteX3" fmla="*/ 2068750 w 3447916"/>
              <a:gd name="connsiteY3" fmla="*/ 0 h 22289"/>
              <a:gd name="connsiteX4" fmla="*/ 2792812 w 3447916"/>
              <a:gd name="connsiteY4" fmla="*/ 0 h 22289"/>
              <a:gd name="connsiteX5" fmla="*/ 3447916 w 3447916"/>
              <a:gd name="connsiteY5" fmla="*/ 0 h 22289"/>
              <a:gd name="connsiteX6" fmla="*/ 3447916 w 3447916"/>
              <a:gd name="connsiteY6" fmla="*/ 22289 h 22289"/>
              <a:gd name="connsiteX7" fmla="*/ 2689374 w 3447916"/>
              <a:gd name="connsiteY7" fmla="*/ 22289 h 22289"/>
              <a:gd name="connsiteX8" fmla="*/ 1930833 w 3447916"/>
              <a:gd name="connsiteY8" fmla="*/ 22289 h 22289"/>
              <a:gd name="connsiteX9" fmla="*/ 1241250 w 3447916"/>
              <a:gd name="connsiteY9" fmla="*/ 22289 h 22289"/>
              <a:gd name="connsiteX10" fmla="*/ 0 w 3447916"/>
              <a:gd name="connsiteY10" fmla="*/ 22289 h 22289"/>
              <a:gd name="connsiteX11" fmla="*/ 0 w 3447916"/>
              <a:gd name="connsiteY11" fmla="*/ 0 h 2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47916" h="22289" fill="none" extrusionOk="0">
                <a:moveTo>
                  <a:pt x="0" y="0"/>
                </a:moveTo>
                <a:cubicBezTo>
                  <a:pt x="196709" y="-16399"/>
                  <a:pt x="341683" y="-30178"/>
                  <a:pt x="655104" y="0"/>
                </a:cubicBezTo>
                <a:cubicBezTo>
                  <a:pt x="968525" y="30178"/>
                  <a:pt x="1139228" y="-29291"/>
                  <a:pt x="1344687" y="0"/>
                </a:cubicBezTo>
                <a:cubicBezTo>
                  <a:pt x="1550146" y="29291"/>
                  <a:pt x="1791495" y="4206"/>
                  <a:pt x="2068750" y="0"/>
                </a:cubicBezTo>
                <a:cubicBezTo>
                  <a:pt x="2346005" y="-4206"/>
                  <a:pt x="2614052" y="-4956"/>
                  <a:pt x="2792812" y="0"/>
                </a:cubicBezTo>
                <a:cubicBezTo>
                  <a:pt x="2971572" y="4956"/>
                  <a:pt x="3296095" y="2009"/>
                  <a:pt x="3447916" y="0"/>
                </a:cubicBezTo>
                <a:cubicBezTo>
                  <a:pt x="3448955" y="6697"/>
                  <a:pt x="3446890" y="16891"/>
                  <a:pt x="3447916" y="22289"/>
                </a:cubicBezTo>
                <a:cubicBezTo>
                  <a:pt x="3200976" y="40422"/>
                  <a:pt x="3018168" y="8635"/>
                  <a:pt x="2689374" y="22289"/>
                </a:cubicBezTo>
                <a:cubicBezTo>
                  <a:pt x="2360580" y="35943"/>
                  <a:pt x="2213169" y="59254"/>
                  <a:pt x="1930833" y="22289"/>
                </a:cubicBezTo>
                <a:cubicBezTo>
                  <a:pt x="1648497" y="-14676"/>
                  <a:pt x="1487624" y="24839"/>
                  <a:pt x="1241250" y="22289"/>
                </a:cubicBezTo>
                <a:cubicBezTo>
                  <a:pt x="994876" y="19739"/>
                  <a:pt x="332701" y="29155"/>
                  <a:pt x="0" y="22289"/>
                </a:cubicBezTo>
                <a:cubicBezTo>
                  <a:pt x="-1074" y="15887"/>
                  <a:pt x="-730" y="8750"/>
                  <a:pt x="0" y="0"/>
                </a:cubicBezTo>
                <a:close/>
              </a:path>
              <a:path w="3447916" h="22289" stroke="0" extrusionOk="0">
                <a:moveTo>
                  <a:pt x="0" y="0"/>
                </a:moveTo>
                <a:cubicBezTo>
                  <a:pt x="293260" y="4662"/>
                  <a:pt x="427429" y="-22122"/>
                  <a:pt x="655104" y="0"/>
                </a:cubicBezTo>
                <a:cubicBezTo>
                  <a:pt x="882779" y="22122"/>
                  <a:pt x="1084670" y="-17512"/>
                  <a:pt x="1241250" y="0"/>
                </a:cubicBezTo>
                <a:cubicBezTo>
                  <a:pt x="1397830" y="17512"/>
                  <a:pt x="1745165" y="-3606"/>
                  <a:pt x="1999791" y="0"/>
                </a:cubicBezTo>
                <a:cubicBezTo>
                  <a:pt x="2254417" y="3606"/>
                  <a:pt x="2342623" y="-21137"/>
                  <a:pt x="2654895" y="0"/>
                </a:cubicBezTo>
                <a:cubicBezTo>
                  <a:pt x="2967167" y="21137"/>
                  <a:pt x="3092887" y="-19538"/>
                  <a:pt x="3447916" y="0"/>
                </a:cubicBezTo>
                <a:cubicBezTo>
                  <a:pt x="3447002" y="5033"/>
                  <a:pt x="3448032" y="16705"/>
                  <a:pt x="3447916" y="22289"/>
                </a:cubicBezTo>
                <a:cubicBezTo>
                  <a:pt x="3261421" y="5246"/>
                  <a:pt x="3062555" y="36659"/>
                  <a:pt x="2758333" y="22289"/>
                </a:cubicBezTo>
                <a:cubicBezTo>
                  <a:pt x="2454111" y="7919"/>
                  <a:pt x="2158390" y="23255"/>
                  <a:pt x="1999791" y="22289"/>
                </a:cubicBezTo>
                <a:cubicBezTo>
                  <a:pt x="1841192" y="21323"/>
                  <a:pt x="1626517" y="20150"/>
                  <a:pt x="1413646" y="22289"/>
                </a:cubicBezTo>
                <a:cubicBezTo>
                  <a:pt x="1200775" y="24428"/>
                  <a:pt x="870041" y="12833"/>
                  <a:pt x="724062" y="22289"/>
                </a:cubicBezTo>
                <a:cubicBezTo>
                  <a:pt x="578083" y="31745"/>
                  <a:pt x="148719" y="40960"/>
                  <a:pt x="0" y="22289"/>
                </a:cubicBezTo>
                <a:cubicBezTo>
                  <a:pt x="-643" y="15498"/>
                  <a:pt x="-237" y="4851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3932967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3B47EA-BD63-CEF5-664B-2C777B6B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2AF48-02B4-1B60-53F0-B95A35A732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Slumps</a:t>
            </a:r>
          </a:p>
          <a:p>
            <a:r>
              <a:rPr lang="en-GB" dirty="0"/>
              <a:t>Slumps are slope failure caused by rotational movement. The movement can be fast or slow. It is downward and outward along a curved concave rupture surface (Figure 66). It occurs in areas where softer materials overlie more resistant rocks.</a:t>
            </a:r>
            <a:endParaRPr lang="en-Z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B9220D-968D-B40E-A2D8-6F000DF3F3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0698" t="50082" r="47059" b="17239"/>
          <a:stretch/>
        </p:blipFill>
        <p:spPr>
          <a:xfrm>
            <a:off x="5541168" y="2569964"/>
            <a:ext cx="3408593" cy="2817019"/>
          </a:xfrm>
        </p:spPr>
      </p:pic>
    </p:spTree>
    <p:extLst>
      <p:ext uri="{BB962C8B-B14F-4D97-AF65-F5344CB8AC3E}">
        <p14:creationId xmlns:p14="http://schemas.microsoft.com/office/powerpoint/2010/main" val="1300243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AD65-4686-313E-ADE5-34AE75B0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Impact of mass movements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08C35-6E7E-6257-5C2B-1D88B6C8B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Mass movement carries a material such as soil and rock from high altitudes to lower altitudes, and is a major factor in natural erosion.</a:t>
            </a:r>
          </a:p>
          <a:p>
            <a:r>
              <a:rPr lang="en-GB" dirty="0"/>
              <a:t>A landslide may block a river, damming the water and causing it to form a lake.</a:t>
            </a:r>
          </a:p>
          <a:p>
            <a:r>
              <a:rPr lang="en-GB" dirty="0"/>
              <a:t>A sudden rush down a steep slope can cause great destruction to vegetation and animal life.</a:t>
            </a:r>
          </a:p>
          <a:p>
            <a:r>
              <a:rPr lang="en-GB" dirty="0"/>
              <a:t>A landslide may cause floods by damming up bodies of water.</a:t>
            </a:r>
          </a:p>
          <a:p>
            <a:r>
              <a:rPr lang="en-GB" dirty="0"/>
              <a:t>Landslides can travel many kilometres from their source, growing in size as they pick up trees, rocks and other materials along the way.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064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4366-02FA-04A1-D78E-2314C0A6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effects of mass movement on people?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4EB62-3871-4C9D-5DFB-D0530D726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most severe effect of mass movement on people is loss of life by landslides. The other effects are mostly economic.</a:t>
            </a:r>
          </a:p>
          <a:p>
            <a:r>
              <a:rPr lang="en-GB" dirty="0"/>
              <a:t>The slow movement of creep does a lot of long term economic damage to railroads, building structure and underground pipes.</a:t>
            </a:r>
          </a:p>
          <a:p>
            <a:r>
              <a:rPr lang="en-GB" dirty="0"/>
              <a:t>Landslides cause loss of productivity of agricultural lands.</a:t>
            </a:r>
          </a:p>
          <a:p>
            <a:r>
              <a:rPr lang="en-GB" dirty="0"/>
              <a:t>Interruption of transportation systems by landslides causes a loss of industrial productivity.</a:t>
            </a:r>
          </a:p>
          <a:p>
            <a:r>
              <a:rPr lang="en-GB" dirty="0"/>
              <a:t>Road closures force road users to take long detours.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0465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9BF4-BA1E-9DC2-8A42-05790998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can the effects of mass movement be minimised?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96719-F86C-279F-2F44-C0C9AD28F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People can minimise mass movement in the following ways:</a:t>
            </a:r>
          </a:p>
          <a:p>
            <a:r>
              <a:rPr lang="en-GB" dirty="0"/>
              <a:t>plant natural vegetation on slopes</a:t>
            </a:r>
          </a:p>
          <a:p>
            <a:r>
              <a:rPr lang="en-GB" dirty="0"/>
              <a:t>safety nets to stop rockfalls</a:t>
            </a:r>
          </a:p>
          <a:p>
            <a:r>
              <a:rPr lang="en-GB" dirty="0"/>
              <a:t>build drainage and run-off channelling structures to remove access water</a:t>
            </a:r>
          </a:p>
          <a:p>
            <a:r>
              <a:rPr lang="en-GB" dirty="0"/>
              <a:t>build retaining walls</a:t>
            </a:r>
          </a:p>
          <a:p>
            <a:r>
              <a:rPr lang="en-GB" dirty="0"/>
              <a:t>fasten unstable rocks with rock bolts.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286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E686-789F-34E0-5944-25053D6F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Question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FBE18D-DE7C-8A01-6DF1-946050127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614" t="23386" r="21040" b="43773"/>
          <a:stretch/>
        </p:blipFill>
        <p:spPr>
          <a:xfrm>
            <a:off x="2213688" y="2682260"/>
            <a:ext cx="4942893" cy="2912999"/>
          </a:xfrm>
        </p:spPr>
      </p:pic>
    </p:spTree>
    <p:extLst>
      <p:ext uri="{BB962C8B-B14F-4D97-AF65-F5344CB8AC3E}">
        <p14:creationId xmlns:p14="http://schemas.microsoft.com/office/powerpoint/2010/main" val="23139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A31E-EF9D-935A-3174-264DF3C7F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Question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F2C1B9-9873-05FF-E47A-808C3718C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472" t="61702" r="21781" b="10974"/>
          <a:stretch/>
        </p:blipFill>
        <p:spPr>
          <a:xfrm>
            <a:off x="681037" y="2314574"/>
            <a:ext cx="3516832" cy="17025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F93A6C-4F25-6D73-6DA6-BFAD4FF06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7" t="24652" r="63906" b="44792"/>
          <a:stretch/>
        </p:blipFill>
        <p:spPr>
          <a:xfrm>
            <a:off x="371474" y="4017169"/>
            <a:ext cx="3517272" cy="1901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470401-5E2D-5613-BB26-CBCEEF6C69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48" t="47221" r="61718" b="15001"/>
          <a:stretch/>
        </p:blipFill>
        <p:spPr>
          <a:xfrm>
            <a:off x="5339953" y="2314575"/>
            <a:ext cx="3118842" cy="2915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CD9EF5-89E6-A018-853F-9BD484EF77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422" t="22222" r="28984" b="69028"/>
          <a:stretch/>
        </p:blipFill>
        <p:spPr>
          <a:xfrm>
            <a:off x="5334427" y="5229780"/>
            <a:ext cx="3373186" cy="70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5D75-6C4D-8D67-2A0F-7CCD4224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Question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EBA5A5-6471-254A-40D6-1DC8F646E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213" t="30566" r="28584" b="17698"/>
          <a:stretch/>
        </p:blipFill>
        <p:spPr>
          <a:xfrm>
            <a:off x="588169" y="2244924"/>
            <a:ext cx="3467100" cy="38504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4CB9F1-7E01-C497-EF00-D4E3670DA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16" t="82917" r="27344" b="15138"/>
          <a:stretch/>
        </p:blipFill>
        <p:spPr>
          <a:xfrm>
            <a:off x="4605310" y="2244924"/>
            <a:ext cx="4712521" cy="193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80C5F4-E4BF-BA09-1CDA-A8FEDEBC1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59" t="22361" r="59062" b="66667"/>
          <a:stretch/>
        </p:blipFill>
        <p:spPr>
          <a:xfrm>
            <a:off x="4876398" y="2438401"/>
            <a:ext cx="4712521" cy="11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66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D919-F665-F814-B813-48F866A8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Question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46E409-D672-56B4-92E4-658F814D9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63" t="37067" r="59951" b="15005"/>
          <a:stretch/>
        </p:blipFill>
        <p:spPr>
          <a:xfrm>
            <a:off x="2530673" y="2183010"/>
            <a:ext cx="3660577" cy="364355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165434-8CD7-6C56-9052-3CBFD2B88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69" t="23055" r="28360" b="72361"/>
          <a:stretch/>
        </p:blipFill>
        <p:spPr>
          <a:xfrm>
            <a:off x="2962639" y="5826563"/>
            <a:ext cx="3011285" cy="32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68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7774-B575-CCEF-4905-C7E0425BF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Question 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8D963F-EFFF-321D-B724-C7E11D517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146" t="31655" r="28074" b="24027"/>
          <a:stretch/>
        </p:blipFill>
        <p:spPr>
          <a:xfrm>
            <a:off x="2577581" y="2255773"/>
            <a:ext cx="3934603" cy="3662626"/>
          </a:xfrm>
        </p:spPr>
      </p:pic>
    </p:spTree>
    <p:extLst>
      <p:ext uri="{BB962C8B-B14F-4D97-AF65-F5344CB8AC3E}">
        <p14:creationId xmlns:p14="http://schemas.microsoft.com/office/powerpoint/2010/main" val="8083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205EF-838A-8DF4-DCB6-DBA92161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is mass movement?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1D56F-27D3-F9DC-1722-086CFE146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Mass movement is the movement of weathered materials down a slope. This movement may be gradual or sudden, depending on:</a:t>
            </a:r>
          </a:p>
          <a:p>
            <a:r>
              <a:rPr lang="en-GB" dirty="0"/>
              <a:t>the gradient of the slope</a:t>
            </a:r>
          </a:p>
          <a:p>
            <a:r>
              <a:rPr lang="en-GB" dirty="0"/>
              <a:t>the weight of the debris</a:t>
            </a:r>
          </a:p>
          <a:p>
            <a:r>
              <a:rPr lang="en-GB" dirty="0"/>
              <a:t>the presence of any lubricating moisture.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4230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CDD27-DD81-5195-0F92-F02A9202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triggering events cause mass movement?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F87C8-7ACE-C549-DFC9-27F4B3DC5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Triggering events can occur at any time, causing the slope to become unstable.</a:t>
            </a:r>
          </a:p>
          <a:p>
            <a:pPr marL="0" indent="0">
              <a:buNone/>
            </a:pPr>
            <a:r>
              <a:rPr lang="en-GB" dirty="0"/>
              <a:t>Examples of triggering events are:</a:t>
            </a:r>
          </a:p>
          <a:p>
            <a:r>
              <a:rPr lang="en-GB" dirty="0"/>
              <a:t>earthquakes</a:t>
            </a:r>
          </a:p>
          <a:p>
            <a:r>
              <a:rPr lang="en-GB" dirty="0"/>
              <a:t>modification of slopes by humans</a:t>
            </a:r>
          </a:p>
          <a:p>
            <a:r>
              <a:rPr lang="en-GB" dirty="0"/>
              <a:t>undercutting of cliffs by waves or rivers</a:t>
            </a:r>
          </a:p>
          <a:p>
            <a:r>
              <a:rPr lang="en-GB" dirty="0"/>
              <a:t>heavy rains</a:t>
            </a:r>
          </a:p>
          <a:p>
            <a:r>
              <a:rPr lang="en-GB" dirty="0"/>
              <a:t>volcanic activity.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93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B03A-2CA9-6D6E-E791-8321188D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Factors that influence slope stability</a:t>
            </a:r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7B9DBC-FBFE-D97F-8BF4-40F0F6B16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02" t="29681" r="37824" b="21615"/>
          <a:stretch/>
        </p:blipFill>
        <p:spPr>
          <a:xfrm>
            <a:off x="1720914" y="2289567"/>
            <a:ext cx="5917281" cy="3628831"/>
          </a:xfrm>
        </p:spPr>
      </p:pic>
    </p:spTree>
    <p:extLst>
      <p:ext uri="{BB962C8B-B14F-4D97-AF65-F5344CB8AC3E}">
        <p14:creationId xmlns:p14="http://schemas.microsoft.com/office/powerpoint/2010/main" val="409394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339A-5DCC-ADF7-E77A-A8BA7CBE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different kinds of mass movement?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22D38-B57B-00B2-DB36-10F8F97005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Soil creep</a:t>
            </a:r>
          </a:p>
          <a:p>
            <a:r>
              <a:rPr lang="en-GB" dirty="0"/>
              <a:t>Soil creep is the slow down slope movement of soil. It takes place at an average rate of 1mm a year.</a:t>
            </a:r>
            <a:endParaRPr lang="en-Z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C5DC54-823B-2316-F492-3A10E6A748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294" t="51390" r="67095" b="22467"/>
          <a:stretch/>
        </p:blipFill>
        <p:spPr>
          <a:xfrm>
            <a:off x="5239345" y="2569965"/>
            <a:ext cx="4164582" cy="2708671"/>
          </a:xfrm>
        </p:spPr>
      </p:pic>
    </p:spTree>
    <p:extLst>
      <p:ext uri="{BB962C8B-B14F-4D97-AF65-F5344CB8AC3E}">
        <p14:creationId xmlns:p14="http://schemas.microsoft.com/office/powerpoint/2010/main" val="259111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493AA-FA6D-19D8-8942-84AF85EE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different kinds of mass movement?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B1974-5567-8DF3-BAB0-FE94F79DA9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Solifluction</a:t>
            </a:r>
          </a:p>
          <a:p>
            <a:r>
              <a:rPr lang="en-GB" dirty="0"/>
              <a:t>Solifluction is a very slow down slope movement of water-saturated soil, averaging between 5 and 20 cm a year. It occurs in regions when debris become saturated after heavy rain or in tundra regions when ground thaws in spring.</a:t>
            </a:r>
            <a:endParaRPr lang="en-Z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26C472-E712-FA22-62F0-5F347D0F70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581" t="45180" r="70588" b="20833"/>
          <a:stretch/>
        </p:blipFill>
        <p:spPr>
          <a:xfrm>
            <a:off x="5525690" y="2515790"/>
            <a:ext cx="2979540" cy="3194562"/>
          </a:xfrm>
        </p:spPr>
      </p:pic>
    </p:spTree>
    <p:extLst>
      <p:ext uri="{BB962C8B-B14F-4D97-AF65-F5344CB8AC3E}">
        <p14:creationId xmlns:p14="http://schemas.microsoft.com/office/powerpoint/2010/main" val="126527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222F-1F32-9867-1811-940E03C8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different kinds of mass movement?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D62D6-E55D-C8D0-AEDA-D147061A5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Landslides</a:t>
            </a:r>
          </a:p>
          <a:p>
            <a:r>
              <a:rPr lang="en-GB" dirty="0"/>
              <a:t>Landslides occur when a large mass of land breaks loose and plunges down a slope. It causes great economic loss by the destruction of infrastructure such as roads, railways, dams and bridges.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6281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D5D7-4053-08DD-A65B-598EAA7B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different kinds of mass movement?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95270-A7C9-D3FD-AC3D-1A8F1F6C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Rock falls</a:t>
            </a:r>
          </a:p>
          <a:p>
            <a:r>
              <a:rPr lang="en-GB" dirty="0"/>
              <a:t>Rock falls are very rapid movement of material on slopes exceeding 40°. Rocks break loose from the slope due to weathering, frost action and earthquakes. These rocks collect at the bottom of the slope.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8349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4A51-F915-DD3E-E45B-7AA45E38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different kinds of mass movement?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A625-67CC-1074-B7A4-C5D14DDC22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Mud flows</a:t>
            </a:r>
          </a:p>
          <a:p>
            <a:r>
              <a:rPr lang="en-GB" dirty="0"/>
              <a:t>Mud flows occur on steep slopes after very heavy rain. It is like a stream of mud and exceeds 1 km/h. It happens in arid regions after heavy rain.</a:t>
            </a:r>
            <a:endParaRPr lang="en-Z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4C99C0-937D-8EAB-31F1-03B05DEF81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066" t="48775" r="48162" b="14624"/>
          <a:stretch/>
        </p:blipFill>
        <p:spPr>
          <a:xfrm>
            <a:off x="5262562" y="2430661"/>
            <a:ext cx="3380934" cy="3351014"/>
          </a:xfrm>
        </p:spPr>
      </p:pic>
    </p:spTree>
    <p:extLst>
      <p:ext uri="{BB962C8B-B14F-4D97-AF65-F5344CB8AC3E}">
        <p14:creationId xmlns:p14="http://schemas.microsoft.com/office/powerpoint/2010/main" val="404399724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2428"/>
      </a:dk2>
      <a:lt2>
        <a:srgbClr val="E2E8E7"/>
      </a:lt2>
      <a:accent1>
        <a:srgbClr val="C6969D"/>
      </a:accent1>
      <a:accent2>
        <a:srgbClr val="BA8F7F"/>
      </a:accent2>
      <a:accent3>
        <a:srgbClr val="B0A282"/>
      </a:accent3>
      <a:accent4>
        <a:srgbClr val="A2A873"/>
      </a:accent4>
      <a:accent5>
        <a:srgbClr val="94AA81"/>
      </a:accent5>
      <a:accent6>
        <a:srgbClr val="7BAF78"/>
      </a:accent6>
      <a:hlink>
        <a:srgbClr val="568E86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625</Words>
  <Application>Microsoft Office PowerPoint</Application>
  <PresentationFormat>A4 Paper (210x297 mm)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The Hand Bold</vt:lpstr>
      <vt:lpstr>The Serif Hand Black</vt:lpstr>
      <vt:lpstr>SketchyVTI</vt:lpstr>
      <vt:lpstr>Mass movements and human responses</vt:lpstr>
      <vt:lpstr>What is mass movement?</vt:lpstr>
      <vt:lpstr>What triggering events cause mass movement?</vt:lpstr>
      <vt:lpstr>Factors that influence slope stability</vt:lpstr>
      <vt:lpstr>What are the different kinds of mass movement?</vt:lpstr>
      <vt:lpstr>What are the different kinds of mass movement?</vt:lpstr>
      <vt:lpstr>What are the different kinds of mass movement?</vt:lpstr>
      <vt:lpstr>What are the different kinds of mass movement?</vt:lpstr>
      <vt:lpstr>What are the different kinds of mass movement?</vt:lpstr>
      <vt:lpstr>PowerPoint Presentation</vt:lpstr>
      <vt:lpstr>Impact of mass movements</vt:lpstr>
      <vt:lpstr>What are the effects of mass movement on people?</vt:lpstr>
      <vt:lpstr>How can the effects of mass movement be minimised?</vt:lpstr>
      <vt:lpstr>Question 1</vt:lpstr>
      <vt:lpstr>Question 2</vt:lpstr>
      <vt:lpstr>Question 2</vt:lpstr>
      <vt:lpstr>Question 3</vt:lpstr>
      <vt:lpstr>Question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movements and human responses</dc:title>
  <dc:creator>Adri Ras</dc:creator>
  <cp:lastModifiedBy>Adri Ras</cp:lastModifiedBy>
  <cp:revision>2</cp:revision>
  <dcterms:created xsi:type="dcterms:W3CDTF">2023-05-16T12:14:29Z</dcterms:created>
  <dcterms:modified xsi:type="dcterms:W3CDTF">2023-05-17T07:27:56Z</dcterms:modified>
</cp:coreProperties>
</file>